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5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7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9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data4.xml" ContentType="application/vnd.openxmlformats-officedocument.drawingml.diagramData+xml"/>
  <Override PartName="/ppt/diagrams/data6.xml" ContentType="application/vnd.openxmlformats-officedocument.drawingml.diagramData+xml"/>
  <Override PartName="/ppt/diagrams/data8.xml" ContentType="application/vnd.openxmlformats-officedocument.drawingml.diagramData+xml"/>
  <Override PartName="/ppt/diagrams/data1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56" r:id="rId2"/>
    <p:sldId id="290" r:id="rId3"/>
    <p:sldId id="288" r:id="rId4"/>
    <p:sldId id="291" r:id="rId5"/>
    <p:sldId id="289" r:id="rId6"/>
    <p:sldId id="257" r:id="rId7"/>
    <p:sldId id="282" r:id="rId8"/>
    <p:sldId id="259" r:id="rId9"/>
    <p:sldId id="263" r:id="rId10"/>
    <p:sldId id="264" r:id="rId11"/>
    <p:sldId id="260" r:id="rId12"/>
    <p:sldId id="265" r:id="rId13"/>
    <p:sldId id="283" r:id="rId14"/>
    <p:sldId id="284" r:id="rId15"/>
    <p:sldId id="285" r:id="rId16"/>
    <p:sldId id="269" r:id="rId17"/>
    <p:sldId id="270" r:id="rId18"/>
    <p:sldId id="271" r:id="rId19"/>
    <p:sldId id="286" r:id="rId20"/>
    <p:sldId id="287" r:id="rId21"/>
    <p:sldId id="272" r:id="rId22"/>
    <p:sldId id="273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14" autoAdjust="0"/>
    <p:restoredTop sz="50000"/>
  </p:normalViewPr>
  <p:slideViewPr>
    <p:cSldViewPr snapToGrid="0">
      <p:cViewPr varScale="1">
        <p:scale>
          <a:sx n="51" d="100"/>
          <a:sy n="51" d="100"/>
        </p:scale>
        <p:origin x="15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3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3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0.png"/><Relationship Id="rId2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CO" sz="1800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O" sz="18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m:oMathPara>
              </a14:m>
              <a:endParaRPr lang="es-CO" sz="1800" dirty="0">
                <a:latin typeface="+mj-lt"/>
              </a:endParaRPr>
            </a:p>
          </dgm:t>
        </dgm:pt>
      </mc:Choice>
      <mc:Fallback xmlns="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𝑥 ̂_(𝑡|𝑡−1)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={</a:t>
              </a:r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…,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Choice>
      <mc:Fallback xmlns="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𝑋_𝑡</a:t>
              </a:r>
              <a:r>
                <a:rPr lang="es-CO" sz="1800" dirty="0" smtClean="0">
                  <a:latin typeface="+mj-lt"/>
                </a:rPr>
                <a:t>={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𝑥_1,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_2, …,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_𝑛</a:t>
              </a:r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  <dgm:t>
        <a:bodyPr/>
        <a:lstStyle/>
        <a:p>
          <a:endParaRPr lang="en-US"/>
        </a:p>
      </dgm:t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  <dgm:t>
        <a:bodyPr/>
        <a:lstStyle/>
        <a:p>
          <a:endParaRPr lang="en-US"/>
        </a:p>
      </dgm:t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2F7B33F7-A385-4B84-B2D7-AF16DFE346C1}" type="presOf" srcId="{8B17CE18-2371-4A2F-BE85-31375430C88A}" destId="{E5F67999-4552-40B6-8BA4-23E952376245}" srcOrd="1" destOrd="0" presId="urn:microsoft.com/office/officeart/2009/3/layout/HorizontalOrganizationChart"/>
    <dgm:cxn modelId="{7EFA2BBE-A7BA-4F5E-823C-903FE9DCC55A}" type="presOf" srcId="{DF5AE4E6-A14B-43E5-8963-43B305FC6B49}" destId="{523EAFF5-0E75-4D6F-8283-5D868439A4A7}" srcOrd="0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0C8845AE-07A4-4141-85AF-5BDA398D6EB8}" type="presOf" srcId="{E1EA2B97-7E1E-496C-8664-4CFAF4A136B3}" destId="{E765CC63-629A-43E6-935F-370C27FC6F36}" srcOrd="0" destOrd="0" presId="urn:microsoft.com/office/officeart/2009/3/layout/HorizontalOrganizationChart"/>
    <dgm:cxn modelId="{CFF6DD89-E76F-4082-9D36-4FE4A0F293DA}" type="presOf" srcId="{8DF85E89-EB09-49C8-BC63-CF8A4E102798}" destId="{3C5B3B73-048C-4CF6-90B8-6421FD723E7E}" srcOrd="0" destOrd="0" presId="urn:microsoft.com/office/officeart/2009/3/layout/HorizontalOrganizationChart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E8A47F5D-43F9-4A0E-AC38-F1E04C087D60}" type="presOf" srcId="{E7370FF3-33A6-4BF2-A67F-910FA023E83B}" destId="{A513FE28-8C16-411F-9CDA-4C29AA3805DC}" srcOrd="0" destOrd="0" presId="urn:microsoft.com/office/officeart/2009/3/layout/HorizontalOrganizationChart"/>
    <dgm:cxn modelId="{2E43B537-B844-4508-93AC-795BE529222F}" type="presOf" srcId="{DF5AE4E6-A14B-43E5-8963-43B305FC6B49}" destId="{DB96AC4D-3002-4DDB-8BC0-228E4DCC6695}" srcOrd="1" destOrd="0" presId="urn:microsoft.com/office/officeart/2009/3/layout/HorizontalOrganizationChart"/>
    <dgm:cxn modelId="{EA0E6925-DECB-48AA-A119-965FFA44283E}" type="presOf" srcId="{8B17CE18-2371-4A2F-BE85-31375430C88A}" destId="{0ED0CB12-B56F-44F1-86E9-121FACC934FC}" srcOrd="0" destOrd="0" presId="urn:microsoft.com/office/officeart/2009/3/layout/HorizontalOrganizationChart"/>
    <dgm:cxn modelId="{80ACB961-1E51-40DE-AF85-B63E4F6A2E98}" type="presOf" srcId="{E7370FF3-33A6-4BF2-A67F-910FA023E83B}" destId="{08FB1096-AA07-40EA-9C4D-071EB9EB85C0}" srcOrd="1" destOrd="0" presId="urn:microsoft.com/office/officeart/2009/3/layout/HorizontalOrganizationChart"/>
    <dgm:cxn modelId="{8C5F35C6-351B-4799-91FE-993745D1CEB4}" type="presOf" srcId="{8DF85E89-EB09-49C8-BC63-CF8A4E102798}" destId="{A6104B37-34A0-4282-9A21-CE518512C611}" srcOrd="1" destOrd="0" presId="urn:microsoft.com/office/officeart/2009/3/layout/HorizontalOrganizationChart"/>
    <dgm:cxn modelId="{1DA8A40F-8A10-4D12-AE33-9BA9B4197A37}" type="presOf" srcId="{04080551-1E4B-45CD-A9B8-EE269B34AF6C}" destId="{236B7987-2B11-4443-88E7-3EFE950E0CA6}" srcOrd="0" destOrd="0" presId="urn:microsoft.com/office/officeart/2009/3/layout/HorizontalOrganizationChart"/>
    <dgm:cxn modelId="{FA1618EE-6E6A-4545-A825-BE58604B3E2D}" type="presOf" srcId="{3DFAAC6A-0EEB-4713-8D84-CB7F43783EEE}" destId="{6CE5BA79-185F-4DE3-A556-80C94D805A64}" srcOrd="0" destOrd="0" presId="urn:microsoft.com/office/officeart/2009/3/layout/HorizontalOrganizationChart"/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E6DD5CB9-7CC9-40CA-B0F9-2CF641B50154}" type="presParOf" srcId="{6CE5BA79-185F-4DE3-A556-80C94D805A64}" destId="{97CF1ED8-E5C9-44D2-81AA-83C6C23CED00}" srcOrd="0" destOrd="0" presId="urn:microsoft.com/office/officeart/2009/3/layout/HorizontalOrganizationChart"/>
    <dgm:cxn modelId="{C7DF4218-388A-4360-BC65-26D5A6AE963A}" type="presParOf" srcId="{97CF1ED8-E5C9-44D2-81AA-83C6C23CED00}" destId="{72E1555C-0A33-41A5-B649-1801BA1C27F2}" srcOrd="0" destOrd="0" presId="urn:microsoft.com/office/officeart/2009/3/layout/HorizontalOrganizationChart"/>
    <dgm:cxn modelId="{BF7FF681-0A4B-4FE3-B5FB-62DC3A5E0AB9}" type="presParOf" srcId="{72E1555C-0A33-41A5-B649-1801BA1C27F2}" destId="{3C5B3B73-048C-4CF6-90B8-6421FD723E7E}" srcOrd="0" destOrd="0" presId="urn:microsoft.com/office/officeart/2009/3/layout/HorizontalOrganizationChart"/>
    <dgm:cxn modelId="{A88DD154-4208-493C-8C30-89749A24B4A2}" type="presParOf" srcId="{72E1555C-0A33-41A5-B649-1801BA1C27F2}" destId="{A6104B37-34A0-4282-9A21-CE518512C611}" srcOrd="1" destOrd="0" presId="urn:microsoft.com/office/officeart/2009/3/layout/HorizontalOrganizationChart"/>
    <dgm:cxn modelId="{AD46CA98-147C-451A-B5DB-E3C4869EF342}" type="presParOf" srcId="{97CF1ED8-E5C9-44D2-81AA-83C6C23CED00}" destId="{B3392296-046E-4702-879A-D4D21F35ADA2}" srcOrd="1" destOrd="0" presId="urn:microsoft.com/office/officeart/2009/3/layout/HorizontalOrganizationChart"/>
    <dgm:cxn modelId="{7EBAEC16-BC9D-435A-A39E-2BEB7C653B9C}" type="presParOf" srcId="{B3392296-046E-4702-879A-D4D21F35ADA2}" destId="{E765CC63-629A-43E6-935F-370C27FC6F36}" srcOrd="0" destOrd="0" presId="urn:microsoft.com/office/officeart/2009/3/layout/HorizontalOrganizationChart"/>
    <dgm:cxn modelId="{7CCC3A01-A5A0-47A0-8890-8F4ED6097305}" type="presParOf" srcId="{B3392296-046E-4702-879A-D4D21F35ADA2}" destId="{EB4EAC0F-3E9F-49A7-A2B0-C7CA2366F371}" srcOrd="1" destOrd="0" presId="urn:microsoft.com/office/officeart/2009/3/layout/HorizontalOrganizationChart"/>
    <dgm:cxn modelId="{6634D35A-CA1A-4714-9CDB-E666093B2773}" type="presParOf" srcId="{EB4EAC0F-3E9F-49A7-A2B0-C7CA2366F371}" destId="{2ABDA4BC-B23E-43CA-9B34-979F1FE70E37}" srcOrd="0" destOrd="0" presId="urn:microsoft.com/office/officeart/2009/3/layout/HorizontalOrganizationChart"/>
    <dgm:cxn modelId="{08602C49-30EB-4BDA-BDC8-CE3C8BED6676}" type="presParOf" srcId="{2ABDA4BC-B23E-43CA-9B34-979F1FE70E37}" destId="{0ED0CB12-B56F-44F1-86E9-121FACC934FC}" srcOrd="0" destOrd="0" presId="urn:microsoft.com/office/officeart/2009/3/layout/HorizontalOrganizationChart"/>
    <dgm:cxn modelId="{0D73CE32-CD70-43C2-8260-AD939DA392A6}" type="presParOf" srcId="{2ABDA4BC-B23E-43CA-9B34-979F1FE70E37}" destId="{E5F67999-4552-40B6-8BA4-23E952376245}" srcOrd="1" destOrd="0" presId="urn:microsoft.com/office/officeart/2009/3/layout/HorizontalOrganizationChart"/>
    <dgm:cxn modelId="{40301B93-92E0-4261-BE8D-0C7E383EA4EB}" type="presParOf" srcId="{EB4EAC0F-3E9F-49A7-A2B0-C7CA2366F371}" destId="{4E8E3BAF-1826-419F-A9D0-AE779D12FA8D}" srcOrd="1" destOrd="0" presId="urn:microsoft.com/office/officeart/2009/3/layout/HorizontalOrganizationChart"/>
    <dgm:cxn modelId="{30A0B0C8-E22B-4DCE-80C9-43AD2E4378D6}" type="presParOf" srcId="{EB4EAC0F-3E9F-49A7-A2B0-C7CA2366F371}" destId="{DA6E0759-FE68-47E3-ADC9-026AE577538E}" srcOrd="2" destOrd="0" presId="urn:microsoft.com/office/officeart/2009/3/layout/HorizontalOrganizationChart"/>
    <dgm:cxn modelId="{E893C857-28AB-41C8-8FA0-B6E7FE9C2930}" type="presParOf" srcId="{97CF1ED8-E5C9-44D2-81AA-83C6C23CED00}" destId="{C77C3287-8D6C-4EEE-919E-F8882DDD8FE6}" srcOrd="2" destOrd="0" presId="urn:microsoft.com/office/officeart/2009/3/layout/HorizontalOrganizationChart"/>
    <dgm:cxn modelId="{8EC5FCCB-DF42-46AE-9640-29B27B8BA528}" type="presParOf" srcId="{6CE5BA79-185F-4DE3-A556-80C94D805A64}" destId="{8A072275-2DB9-4757-BD9F-BA9FB5C724AD}" srcOrd="1" destOrd="0" presId="urn:microsoft.com/office/officeart/2009/3/layout/HorizontalOrganizationChart"/>
    <dgm:cxn modelId="{681658E8-0A9F-4F9C-A93F-6682B8C83700}" type="presParOf" srcId="{8A072275-2DB9-4757-BD9F-BA9FB5C724AD}" destId="{0BA64EBC-B69B-426D-98D0-986D018D40B6}" srcOrd="0" destOrd="0" presId="urn:microsoft.com/office/officeart/2009/3/layout/HorizontalOrganizationChart"/>
    <dgm:cxn modelId="{3EF4B3CD-29D3-4192-BFFD-9829258265DB}" type="presParOf" srcId="{0BA64EBC-B69B-426D-98D0-986D018D40B6}" destId="{A513FE28-8C16-411F-9CDA-4C29AA3805DC}" srcOrd="0" destOrd="0" presId="urn:microsoft.com/office/officeart/2009/3/layout/HorizontalOrganizationChart"/>
    <dgm:cxn modelId="{B726CB7F-21BD-4B7A-ACD7-5BE1A2D0802C}" type="presParOf" srcId="{0BA64EBC-B69B-426D-98D0-986D018D40B6}" destId="{08FB1096-AA07-40EA-9C4D-071EB9EB85C0}" srcOrd="1" destOrd="0" presId="urn:microsoft.com/office/officeart/2009/3/layout/HorizontalOrganizationChart"/>
    <dgm:cxn modelId="{07AC2650-7F40-4375-A192-A7EE637C6F06}" type="presParOf" srcId="{8A072275-2DB9-4757-BD9F-BA9FB5C724AD}" destId="{EBE1370F-7E13-494C-9043-E665532B19EC}" srcOrd="1" destOrd="0" presId="urn:microsoft.com/office/officeart/2009/3/layout/HorizontalOrganizationChart"/>
    <dgm:cxn modelId="{7393CAFF-AEAA-4FDF-AC2A-DDC036D5FE15}" type="presParOf" srcId="{EBE1370F-7E13-494C-9043-E665532B19EC}" destId="{236B7987-2B11-4443-88E7-3EFE950E0CA6}" srcOrd="0" destOrd="0" presId="urn:microsoft.com/office/officeart/2009/3/layout/HorizontalOrganizationChart"/>
    <dgm:cxn modelId="{FD34591C-C607-4696-B37B-B3AE798FE161}" type="presParOf" srcId="{EBE1370F-7E13-494C-9043-E665532B19EC}" destId="{259C9ED3-38C0-4EF5-8A64-EC5A199E6063}" srcOrd="1" destOrd="0" presId="urn:microsoft.com/office/officeart/2009/3/layout/HorizontalOrganizationChart"/>
    <dgm:cxn modelId="{CF913BE2-391E-4934-A789-497335EFEEC8}" type="presParOf" srcId="{259C9ED3-38C0-4EF5-8A64-EC5A199E6063}" destId="{A4C445AC-CD8C-4205-944B-22F744956CC8}" srcOrd="0" destOrd="0" presId="urn:microsoft.com/office/officeart/2009/3/layout/HorizontalOrganizationChart"/>
    <dgm:cxn modelId="{25B3940A-E902-4FCF-BF2A-6CC529C6F74E}" type="presParOf" srcId="{A4C445AC-CD8C-4205-944B-22F744956CC8}" destId="{523EAFF5-0E75-4D6F-8283-5D868439A4A7}" srcOrd="0" destOrd="0" presId="urn:microsoft.com/office/officeart/2009/3/layout/HorizontalOrganizationChart"/>
    <dgm:cxn modelId="{C7C9BD76-B44D-4341-B073-0C55E79685A1}" type="presParOf" srcId="{A4C445AC-CD8C-4205-944B-22F744956CC8}" destId="{DB96AC4D-3002-4DDB-8BC0-228E4DCC6695}" srcOrd="1" destOrd="0" presId="urn:microsoft.com/office/officeart/2009/3/layout/HorizontalOrganizationChart"/>
    <dgm:cxn modelId="{307999A0-FC1D-4D3C-8816-E558D85B822B}" type="presParOf" srcId="{259C9ED3-38C0-4EF5-8A64-EC5A199E6063}" destId="{99189FC2-6FB1-418E-B8B4-53A5C4EBC9AF}" srcOrd="1" destOrd="0" presId="urn:microsoft.com/office/officeart/2009/3/layout/HorizontalOrganizationChart"/>
    <dgm:cxn modelId="{427203F8-1EE4-4423-974C-892977462B4A}" type="presParOf" srcId="{259C9ED3-38C0-4EF5-8A64-EC5A199E6063}" destId="{145E5696-B3BA-4D54-A918-DE6CF7E77D64}" srcOrd="2" destOrd="0" presId="urn:microsoft.com/office/officeart/2009/3/layout/HorizontalOrganizationChart"/>
    <dgm:cxn modelId="{A8DFDE61-B7CB-489C-81E5-67D84748FCFE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dgm:pt modelId="{DF5AE4E6-A14B-43E5-8963-43B305FC6B49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 t="-66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dgm:pt modelId="{8B17CE18-2371-4A2F-BE85-31375430C88A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AD09D4CF-B296-4F50-B967-02D1830C1B0C}" type="presOf" srcId="{3DFAAC6A-0EEB-4713-8D84-CB7F43783EEE}" destId="{6CE5BA79-185F-4DE3-A556-80C94D805A64}" srcOrd="0" destOrd="0" presId="urn:microsoft.com/office/officeart/2009/3/layout/HorizontalOrganizationChart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5C2FCDCB-5B4F-47C7-A384-8E118FB00848}" type="presOf" srcId="{E7370FF3-33A6-4BF2-A67F-910FA023E83B}" destId="{A513FE28-8C16-411F-9CDA-4C29AA3805DC}" srcOrd="0" destOrd="0" presId="urn:microsoft.com/office/officeart/2009/3/layout/HorizontalOrganizationChart"/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07D15C92-33A9-4774-9B8E-29689C2B3ACD}" type="presOf" srcId="{04080551-1E4B-45CD-A9B8-EE269B34AF6C}" destId="{236B7987-2B11-4443-88E7-3EFE950E0CA6}" srcOrd="0" destOrd="0" presId="urn:microsoft.com/office/officeart/2009/3/layout/HorizontalOrganizationChart"/>
    <dgm:cxn modelId="{8E267004-CBE0-4E4E-8CAD-D7CBE6273AB4}" type="presOf" srcId="{E7370FF3-33A6-4BF2-A67F-910FA023E83B}" destId="{08FB1096-AA07-40EA-9C4D-071EB9EB85C0}" srcOrd="1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6EB62766-4F2A-41EA-9F79-80379888140D}" type="presOf" srcId="{8DF85E89-EB09-49C8-BC63-CF8A4E102798}" destId="{3C5B3B73-048C-4CF6-90B8-6421FD723E7E}" srcOrd="0" destOrd="0" presId="urn:microsoft.com/office/officeart/2009/3/layout/HorizontalOrganizationChart"/>
    <dgm:cxn modelId="{4207884C-EF4E-4BF2-A4A1-7BB54743EDB3}" type="presOf" srcId="{E1EA2B97-7E1E-496C-8664-4CFAF4A136B3}" destId="{E765CC63-629A-43E6-935F-370C27FC6F36}" srcOrd="0" destOrd="0" presId="urn:microsoft.com/office/officeart/2009/3/layout/HorizontalOrganizationChart"/>
    <dgm:cxn modelId="{688E607D-487F-46D3-A897-C03A4BDA8049}" type="presOf" srcId="{8B17CE18-2371-4A2F-BE85-31375430C88A}" destId="{E5F67999-4552-40B6-8BA4-23E952376245}" srcOrd="1" destOrd="0" presId="urn:microsoft.com/office/officeart/2009/3/layout/HorizontalOrganizationChart"/>
    <dgm:cxn modelId="{BB5B269F-42E1-4185-A66C-D3372A6F8F18}" type="presOf" srcId="{8DF85E89-EB09-49C8-BC63-CF8A4E102798}" destId="{A6104B37-34A0-4282-9A21-CE518512C611}" srcOrd="1" destOrd="0" presId="urn:microsoft.com/office/officeart/2009/3/layout/HorizontalOrganizationChart"/>
    <dgm:cxn modelId="{E980C089-CA40-4CEC-9966-998C75F94B76}" type="presOf" srcId="{8B17CE18-2371-4A2F-BE85-31375430C88A}" destId="{0ED0CB12-B56F-44F1-86E9-121FACC934FC}" srcOrd="0" destOrd="0" presId="urn:microsoft.com/office/officeart/2009/3/layout/HorizontalOrganizationChart"/>
    <dgm:cxn modelId="{6F313DE9-9F1C-4421-A882-919EFFE1D0EE}" type="presOf" srcId="{DF5AE4E6-A14B-43E5-8963-43B305FC6B49}" destId="{523EAFF5-0E75-4D6F-8283-5D868439A4A7}" srcOrd="0" destOrd="0" presId="urn:microsoft.com/office/officeart/2009/3/layout/HorizontalOrganizationChart"/>
    <dgm:cxn modelId="{293FEA4E-3321-48D3-8429-AFFEAED9C9BE}" type="presOf" srcId="{DF5AE4E6-A14B-43E5-8963-43B305FC6B49}" destId="{DB96AC4D-3002-4DDB-8BC0-228E4DCC6695}" srcOrd="1" destOrd="0" presId="urn:microsoft.com/office/officeart/2009/3/layout/HorizontalOrganizationChart"/>
    <dgm:cxn modelId="{457AA299-5952-4944-9725-46D0D2CC68D5}" type="presParOf" srcId="{6CE5BA79-185F-4DE3-A556-80C94D805A64}" destId="{97CF1ED8-E5C9-44D2-81AA-83C6C23CED00}" srcOrd="0" destOrd="0" presId="urn:microsoft.com/office/officeart/2009/3/layout/HorizontalOrganizationChart"/>
    <dgm:cxn modelId="{832F67F1-2802-4A3A-996D-AD9C7F4A9832}" type="presParOf" srcId="{97CF1ED8-E5C9-44D2-81AA-83C6C23CED00}" destId="{72E1555C-0A33-41A5-B649-1801BA1C27F2}" srcOrd="0" destOrd="0" presId="urn:microsoft.com/office/officeart/2009/3/layout/HorizontalOrganizationChart"/>
    <dgm:cxn modelId="{AE27E4F9-6098-4425-8B98-A3CC5E73F709}" type="presParOf" srcId="{72E1555C-0A33-41A5-B649-1801BA1C27F2}" destId="{3C5B3B73-048C-4CF6-90B8-6421FD723E7E}" srcOrd="0" destOrd="0" presId="urn:microsoft.com/office/officeart/2009/3/layout/HorizontalOrganizationChart"/>
    <dgm:cxn modelId="{D7063BEF-F2BD-4337-AA4E-FD878A2B5751}" type="presParOf" srcId="{72E1555C-0A33-41A5-B649-1801BA1C27F2}" destId="{A6104B37-34A0-4282-9A21-CE518512C611}" srcOrd="1" destOrd="0" presId="urn:microsoft.com/office/officeart/2009/3/layout/HorizontalOrganizationChart"/>
    <dgm:cxn modelId="{28E05142-1F79-4932-BA30-AD97D158CEB9}" type="presParOf" srcId="{97CF1ED8-E5C9-44D2-81AA-83C6C23CED00}" destId="{B3392296-046E-4702-879A-D4D21F35ADA2}" srcOrd="1" destOrd="0" presId="urn:microsoft.com/office/officeart/2009/3/layout/HorizontalOrganizationChart"/>
    <dgm:cxn modelId="{92731848-5903-445F-9247-1C7B4AE97582}" type="presParOf" srcId="{B3392296-046E-4702-879A-D4D21F35ADA2}" destId="{E765CC63-629A-43E6-935F-370C27FC6F36}" srcOrd="0" destOrd="0" presId="urn:microsoft.com/office/officeart/2009/3/layout/HorizontalOrganizationChart"/>
    <dgm:cxn modelId="{AAA66EB6-4363-48D7-9372-5140DB053621}" type="presParOf" srcId="{B3392296-046E-4702-879A-D4D21F35ADA2}" destId="{EB4EAC0F-3E9F-49A7-A2B0-C7CA2366F371}" srcOrd="1" destOrd="0" presId="urn:microsoft.com/office/officeart/2009/3/layout/HorizontalOrganizationChart"/>
    <dgm:cxn modelId="{4054D23D-CC0D-4522-B594-CFF8EC470069}" type="presParOf" srcId="{EB4EAC0F-3E9F-49A7-A2B0-C7CA2366F371}" destId="{2ABDA4BC-B23E-43CA-9B34-979F1FE70E37}" srcOrd="0" destOrd="0" presId="urn:microsoft.com/office/officeart/2009/3/layout/HorizontalOrganizationChart"/>
    <dgm:cxn modelId="{A1B48AE3-44D9-4BE6-9E61-884FD3118A8E}" type="presParOf" srcId="{2ABDA4BC-B23E-43CA-9B34-979F1FE70E37}" destId="{0ED0CB12-B56F-44F1-86E9-121FACC934FC}" srcOrd="0" destOrd="0" presId="urn:microsoft.com/office/officeart/2009/3/layout/HorizontalOrganizationChart"/>
    <dgm:cxn modelId="{03437A0B-4215-4B3B-BEB5-028A6F756DF6}" type="presParOf" srcId="{2ABDA4BC-B23E-43CA-9B34-979F1FE70E37}" destId="{E5F67999-4552-40B6-8BA4-23E952376245}" srcOrd="1" destOrd="0" presId="urn:microsoft.com/office/officeart/2009/3/layout/HorizontalOrganizationChart"/>
    <dgm:cxn modelId="{E4E26F6E-A642-4B4C-9E91-7A55F8FDE9A6}" type="presParOf" srcId="{EB4EAC0F-3E9F-49A7-A2B0-C7CA2366F371}" destId="{4E8E3BAF-1826-419F-A9D0-AE779D12FA8D}" srcOrd="1" destOrd="0" presId="urn:microsoft.com/office/officeart/2009/3/layout/HorizontalOrganizationChart"/>
    <dgm:cxn modelId="{CE6E0DA7-402E-4915-AFA1-6019597FCC65}" type="presParOf" srcId="{EB4EAC0F-3E9F-49A7-A2B0-C7CA2366F371}" destId="{DA6E0759-FE68-47E3-ADC9-026AE577538E}" srcOrd="2" destOrd="0" presId="urn:microsoft.com/office/officeart/2009/3/layout/HorizontalOrganizationChart"/>
    <dgm:cxn modelId="{09260CEC-A382-4E48-883E-DF19497E4098}" type="presParOf" srcId="{97CF1ED8-E5C9-44D2-81AA-83C6C23CED00}" destId="{C77C3287-8D6C-4EEE-919E-F8882DDD8FE6}" srcOrd="2" destOrd="0" presId="urn:microsoft.com/office/officeart/2009/3/layout/HorizontalOrganizationChart"/>
    <dgm:cxn modelId="{C6274794-D6BD-458F-999B-527271A57483}" type="presParOf" srcId="{6CE5BA79-185F-4DE3-A556-80C94D805A64}" destId="{8A072275-2DB9-4757-BD9F-BA9FB5C724AD}" srcOrd="1" destOrd="0" presId="urn:microsoft.com/office/officeart/2009/3/layout/HorizontalOrganizationChart"/>
    <dgm:cxn modelId="{0D672077-312D-4435-BCC0-6DDDE9D6BD23}" type="presParOf" srcId="{8A072275-2DB9-4757-BD9F-BA9FB5C724AD}" destId="{0BA64EBC-B69B-426D-98D0-986D018D40B6}" srcOrd="0" destOrd="0" presId="urn:microsoft.com/office/officeart/2009/3/layout/HorizontalOrganizationChart"/>
    <dgm:cxn modelId="{BDBEB76D-2D5F-44A2-9D60-4CEA7DB7D813}" type="presParOf" srcId="{0BA64EBC-B69B-426D-98D0-986D018D40B6}" destId="{A513FE28-8C16-411F-9CDA-4C29AA3805DC}" srcOrd="0" destOrd="0" presId="urn:microsoft.com/office/officeart/2009/3/layout/HorizontalOrganizationChart"/>
    <dgm:cxn modelId="{4EC225C4-1C19-4C00-AD00-DCACF56577E8}" type="presParOf" srcId="{0BA64EBC-B69B-426D-98D0-986D018D40B6}" destId="{08FB1096-AA07-40EA-9C4D-071EB9EB85C0}" srcOrd="1" destOrd="0" presId="urn:microsoft.com/office/officeart/2009/3/layout/HorizontalOrganizationChart"/>
    <dgm:cxn modelId="{17CFB060-3619-4C74-AED6-07E08C435E6F}" type="presParOf" srcId="{8A072275-2DB9-4757-BD9F-BA9FB5C724AD}" destId="{EBE1370F-7E13-494C-9043-E665532B19EC}" srcOrd="1" destOrd="0" presId="urn:microsoft.com/office/officeart/2009/3/layout/HorizontalOrganizationChart"/>
    <dgm:cxn modelId="{A1370730-998B-4860-AD91-6B37B1126515}" type="presParOf" srcId="{EBE1370F-7E13-494C-9043-E665532B19EC}" destId="{236B7987-2B11-4443-88E7-3EFE950E0CA6}" srcOrd="0" destOrd="0" presId="urn:microsoft.com/office/officeart/2009/3/layout/HorizontalOrganizationChart"/>
    <dgm:cxn modelId="{C30C2BEB-310A-4A0A-8BF5-3880B8CEDCEC}" type="presParOf" srcId="{EBE1370F-7E13-494C-9043-E665532B19EC}" destId="{259C9ED3-38C0-4EF5-8A64-EC5A199E6063}" srcOrd="1" destOrd="0" presId="urn:microsoft.com/office/officeart/2009/3/layout/HorizontalOrganizationChart"/>
    <dgm:cxn modelId="{AA062FB4-1EF5-4DDD-A30F-3C45198B3C4C}" type="presParOf" srcId="{259C9ED3-38C0-4EF5-8A64-EC5A199E6063}" destId="{A4C445AC-CD8C-4205-944B-22F744956CC8}" srcOrd="0" destOrd="0" presId="urn:microsoft.com/office/officeart/2009/3/layout/HorizontalOrganizationChart"/>
    <dgm:cxn modelId="{DAB6E4FD-3469-4946-9202-D5DCC32F1CC1}" type="presParOf" srcId="{A4C445AC-CD8C-4205-944B-22F744956CC8}" destId="{523EAFF5-0E75-4D6F-8283-5D868439A4A7}" srcOrd="0" destOrd="0" presId="urn:microsoft.com/office/officeart/2009/3/layout/HorizontalOrganizationChart"/>
    <dgm:cxn modelId="{38CB1894-DDAF-48E0-B83A-7325EAAD8ED6}" type="presParOf" srcId="{A4C445AC-CD8C-4205-944B-22F744956CC8}" destId="{DB96AC4D-3002-4DDB-8BC0-228E4DCC6695}" srcOrd="1" destOrd="0" presId="urn:microsoft.com/office/officeart/2009/3/layout/HorizontalOrganizationChart"/>
    <dgm:cxn modelId="{FD8EF3C9-98FC-4ED5-8619-1C402D271DF9}" type="presParOf" srcId="{259C9ED3-38C0-4EF5-8A64-EC5A199E6063}" destId="{99189FC2-6FB1-418E-B8B4-53A5C4EBC9AF}" srcOrd="1" destOrd="0" presId="urn:microsoft.com/office/officeart/2009/3/layout/HorizontalOrganizationChart"/>
    <dgm:cxn modelId="{3D5E557D-55B6-4C29-AF99-51494B5AF735}" type="presParOf" srcId="{259C9ED3-38C0-4EF5-8A64-EC5A199E6063}" destId="{145E5696-B3BA-4D54-A918-DE6CF7E77D64}" srcOrd="2" destOrd="0" presId="urn:microsoft.com/office/officeart/2009/3/layout/HorizontalOrganizationChart"/>
    <dgm:cxn modelId="{9B47E7EA-0089-4746-AB40-EAA42771484A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dgm:pt modelId="{DF5AE4E6-A14B-43E5-8963-43B305FC6B49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 t="-66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dgm:pt modelId="{8B17CE18-2371-4A2F-BE85-31375430C88A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8C5F35C6-351B-4799-91FE-993745D1CEB4}" type="presOf" srcId="{8DF85E89-EB09-49C8-BC63-CF8A4E102798}" destId="{A6104B37-34A0-4282-9A21-CE518512C611}" srcOrd="1" destOrd="0" presId="urn:microsoft.com/office/officeart/2009/3/layout/HorizontalOrganizationChart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7EFA2BBE-A7BA-4F5E-823C-903FE9DCC55A}" type="presOf" srcId="{DF5AE4E6-A14B-43E5-8963-43B305FC6B49}" destId="{523EAFF5-0E75-4D6F-8283-5D868439A4A7}" srcOrd="0" destOrd="0" presId="urn:microsoft.com/office/officeart/2009/3/layout/HorizontalOrganizationChart"/>
    <dgm:cxn modelId="{2E43B537-B844-4508-93AC-795BE529222F}" type="presOf" srcId="{DF5AE4E6-A14B-43E5-8963-43B305FC6B49}" destId="{DB96AC4D-3002-4DDB-8BC0-228E4DCC6695}" srcOrd="1" destOrd="0" presId="urn:microsoft.com/office/officeart/2009/3/layout/HorizontalOrganizationChart"/>
    <dgm:cxn modelId="{1DA8A40F-8A10-4D12-AE33-9BA9B4197A37}" type="presOf" srcId="{04080551-1E4B-45CD-A9B8-EE269B34AF6C}" destId="{236B7987-2B11-4443-88E7-3EFE950E0CA6}" srcOrd="0" destOrd="0" presId="urn:microsoft.com/office/officeart/2009/3/layout/HorizontalOrganizationChart"/>
    <dgm:cxn modelId="{E8A47F5D-43F9-4A0E-AC38-F1E04C087D60}" type="presOf" srcId="{E7370FF3-33A6-4BF2-A67F-910FA023E83B}" destId="{A513FE28-8C16-411F-9CDA-4C29AA3805DC}" srcOrd="0" destOrd="0" presId="urn:microsoft.com/office/officeart/2009/3/layout/HorizontalOrganizationChart"/>
    <dgm:cxn modelId="{2F7B33F7-A385-4B84-B2D7-AF16DFE346C1}" type="presOf" srcId="{8B17CE18-2371-4A2F-BE85-31375430C88A}" destId="{E5F67999-4552-40B6-8BA4-23E952376245}" srcOrd="1" destOrd="0" presId="urn:microsoft.com/office/officeart/2009/3/layout/HorizontalOrganizationChart"/>
    <dgm:cxn modelId="{80ACB961-1E51-40DE-AF85-B63E4F6A2E98}" type="presOf" srcId="{E7370FF3-33A6-4BF2-A67F-910FA023E83B}" destId="{08FB1096-AA07-40EA-9C4D-071EB9EB85C0}" srcOrd="1" destOrd="0" presId="urn:microsoft.com/office/officeart/2009/3/layout/HorizontalOrganizationChart"/>
    <dgm:cxn modelId="{FA1618EE-6E6A-4545-A825-BE58604B3E2D}" type="presOf" srcId="{3DFAAC6A-0EEB-4713-8D84-CB7F43783EEE}" destId="{6CE5BA79-185F-4DE3-A556-80C94D805A64}" srcOrd="0" destOrd="0" presId="urn:microsoft.com/office/officeart/2009/3/layout/HorizontalOrganizationChart"/>
    <dgm:cxn modelId="{0C8845AE-07A4-4141-85AF-5BDA398D6EB8}" type="presOf" srcId="{E1EA2B97-7E1E-496C-8664-4CFAF4A136B3}" destId="{E765CC63-629A-43E6-935F-370C27FC6F36}" srcOrd="0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CFF6DD89-E76F-4082-9D36-4FE4A0F293DA}" type="presOf" srcId="{8DF85E89-EB09-49C8-BC63-CF8A4E102798}" destId="{3C5B3B73-048C-4CF6-90B8-6421FD723E7E}" srcOrd="0" destOrd="0" presId="urn:microsoft.com/office/officeart/2009/3/layout/HorizontalOrganizationChart"/>
    <dgm:cxn modelId="{EA0E6925-DECB-48AA-A119-965FFA44283E}" type="presOf" srcId="{8B17CE18-2371-4A2F-BE85-31375430C88A}" destId="{0ED0CB12-B56F-44F1-86E9-121FACC934FC}" srcOrd="0" destOrd="0" presId="urn:microsoft.com/office/officeart/2009/3/layout/HorizontalOrganizationChart"/>
    <dgm:cxn modelId="{E6DD5CB9-7CC9-40CA-B0F9-2CF641B50154}" type="presParOf" srcId="{6CE5BA79-185F-4DE3-A556-80C94D805A64}" destId="{97CF1ED8-E5C9-44D2-81AA-83C6C23CED00}" srcOrd="0" destOrd="0" presId="urn:microsoft.com/office/officeart/2009/3/layout/HorizontalOrganizationChart"/>
    <dgm:cxn modelId="{C7DF4218-388A-4360-BC65-26D5A6AE963A}" type="presParOf" srcId="{97CF1ED8-E5C9-44D2-81AA-83C6C23CED00}" destId="{72E1555C-0A33-41A5-B649-1801BA1C27F2}" srcOrd="0" destOrd="0" presId="urn:microsoft.com/office/officeart/2009/3/layout/HorizontalOrganizationChart"/>
    <dgm:cxn modelId="{BF7FF681-0A4B-4FE3-B5FB-62DC3A5E0AB9}" type="presParOf" srcId="{72E1555C-0A33-41A5-B649-1801BA1C27F2}" destId="{3C5B3B73-048C-4CF6-90B8-6421FD723E7E}" srcOrd="0" destOrd="0" presId="urn:microsoft.com/office/officeart/2009/3/layout/HorizontalOrganizationChart"/>
    <dgm:cxn modelId="{A88DD154-4208-493C-8C30-89749A24B4A2}" type="presParOf" srcId="{72E1555C-0A33-41A5-B649-1801BA1C27F2}" destId="{A6104B37-34A0-4282-9A21-CE518512C611}" srcOrd="1" destOrd="0" presId="urn:microsoft.com/office/officeart/2009/3/layout/HorizontalOrganizationChart"/>
    <dgm:cxn modelId="{AD46CA98-147C-451A-B5DB-E3C4869EF342}" type="presParOf" srcId="{97CF1ED8-E5C9-44D2-81AA-83C6C23CED00}" destId="{B3392296-046E-4702-879A-D4D21F35ADA2}" srcOrd="1" destOrd="0" presId="urn:microsoft.com/office/officeart/2009/3/layout/HorizontalOrganizationChart"/>
    <dgm:cxn modelId="{7EBAEC16-BC9D-435A-A39E-2BEB7C653B9C}" type="presParOf" srcId="{B3392296-046E-4702-879A-D4D21F35ADA2}" destId="{E765CC63-629A-43E6-935F-370C27FC6F36}" srcOrd="0" destOrd="0" presId="urn:microsoft.com/office/officeart/2009/3/layout/HorizontalOrganizationChart"/>
    <dgm:cxn modelId="{7CCC3A01-A5A0-47A0-8890-8F4ED6097305}" type="presParOf" srcId="{B3392296-046E-4702-879A-D4D21F35ADA2}" destId="{EB4EAC0F-3E9F-49A7-A2B0-C7CA2366F371}" srcOrd="1" destOrd="0" presId="urn:microsoft.com/office/officeart/2009/3/layout/HorizontalOrganizationChart"/>
    <dgm:cxn modelId="{6634D35A-CA1A-4714-9CDB-E666093B2773}" type="presParOf" srcId="{EB4EAC0F-3E9F-49A7-A2B0-C7CA2366F371}" destId="{2ABDA4BC-B23E-43CA-9B34-979F1FE70E37}" srcOrd="0" destOrd="0" presId="urn:microsoft.com/office/officeart/2009/3/layout/HorizontalOrganizationChart"/>
    <dgm:cxn modelId="{08602C49-30EB-4BDA-BDC8-CE3C8BED6676}" type="presParOf" srcId="{2ABDA4BC-B23E-43CA-9B34-979F1FE70E37}" destId="{0ED0CB12-B56F-44F1-86E9-121FACC934FC}" srcOrd="0" destOrd="0" presId="urn:microsoft.com/office/officeart/2009/3/layout/HorizontalOrganizationChart"/>
    <dgm:cxn modelId="{0D73CE32-CD70-43C2-8260-AD939DA392A6}" type="presParOf" srcId="{2ABDA4BC-B23E-43CA-9B34-979F1FE70E37}" destId="{E5F67999-4552-40B6-8BA4-23E952376245}" srcOrd="1" destOrd="0" presId="urn:microsoft.com/office/officeart/2009/3/layout/HorizontalOrganizationChart"/>
    <dgm:cxn modelId="{40301B93-92E0-4261-BE8D-0C7E383EA4EB}" type="presParOf" srcId="{EB4EAC0F-3E9F-49A7-A2B0-C7CA2366F371}" destId="{4E8E3BAF-1826-419F-A9D0-AE779D12FA8D}" srcOrd="1" destOrd="0" presId="urn:microsoft.com/office/officeart/2009/3/layout/HorizontalOrganizationChart"/>
    <dgm:cxn modelId="{30A0B0C8-E22B-4DCE-80C9-43AD2E4378D6}" type="presParOf" srcId="{EB4EAC0F-3E9F-49A7-A2B0-C7CA2366F371}" destId="{DA6E0759-FE68-47E3-ADC9-026AE577538E}" srcOrd="2" destOrd="0" presId="urn:microsoft.com/office/officeart/2009/3/layout/HorizontalOrganizationChart"/>
    <dgm:cxn modelId="{E893C857-28AB-41C8-8FA0-B6E7FE9C2930}" type="presParOf" srcId="{97CF1ED8-E5C9-44D2-81AA-83C6C23CED00}" destId="{C77C3287-8D6C-4EEE-919E-F8882DDD8FE6}" srcOrd="2" destOrd="0" presId="urn:microsoft.com/office/officeart/2009/3/layout/HorizontalOrganizationChart"/>
    <dgm:cxn modelId="{8EC5FCCB-DF42-46AE-9640-29B27B8BA528}" type="presParOf" srcId="{6CE5BA79-185F-4DE3-A556-80C94D805A64}" destId="{8A072275-2DB9-4757-BD9F-BA9FB5C724AD}" srcOrd="1" destOrd="0" presId="urn:microsoft.com/office/officeart/2009/3/layout/HorizontalOrganizationChart"/>
    <dgm:cxn modelId="{681658E8-0A9F-4F9C-A93F-6682B8C83700}" type="presParOf" srcId="{8A072275-2DB9-4757-BD9F-BA9FB5C724AD}" destId="{0BA64EBC-B69B-426D-98D0-986D018D40B6}" srcOrd="0" destOrd="0" presId="urn:microsoft.com/office/officeart/2009/3/layout/HorizontalOrganizationChart"/>
    <dgm:cxn modelId="{3EF4B3CD-29D3-4192-BFFD-9829258265DB}" type="presParOf" srcId="{0BA64EBC-B69B-426D-98D0-986D018D40B6}" destId="{A513FE28-8C16-411F-9CDA-4C29AA3805DC}" srcOrd="0" destOrd="0" presId="urn:microsoft.com/office/officeart/2009/3/layout/HorizontalOrganizationChart"/>
    <dgm:cxn modelId="{B726CB7F-21BD-4B7A-ACD7-5BE1A2D0802C}" type="presParOf" srcId="{0BA64EBC-B69B-426D-98D0-986D018D40B6}" destId="{08FB1096-AA07-40EA-9C4D-071EB9EB85C0}" srcOrd="1" destOrd="0" presId="urn:microsoft.com/office/officeart/2009/3/layout/HorizontalOrganizationChart"/>
    <dgm:cxn modelId="{07AC2650-7F40-4375-A192-A7EE637C6F06}" type="presParOf" srcId="{8A072275-2DB9-4757-BD9F-BA9FB5C724AD}" destId="{EBE1370F-7E13-494C-9043-E665532B19EC}" srcOrd="1" destOrd="0" presId="urn:microsoft.com/office/officeart/2009/3/layout/HorizontalOrganizationChart"/>
    <dgm:cxn modelId="{7393CAFF-AEAA-4FDF-AC2A-DDC036D5FE15}" type="presParOf" srcId="{EBE1370F-7E13-494C-9043-E665532B19EC}" destId="{236B7987-2B11-4443-88E7-3EFE950E0CA6}" srcOrd="0" destOrd="0" presId="urn:microsoft.com/office/officeart/2009/3/layout/HorizontalOrganizationChart"/>
    <dgm:cxn modelId="{FD34591C-C607-4696-B37B-B3AE798FE161}" type="presParOf" srcId="{EBE1370F-7E13-494C-9043-E665532B19EC}" destId="{259C9ED3-38C0-4EF5-8A64-EC5A199E6063}" srcOrd="1" destOrd="0" presId="urn:microsoft.com/office/officeart/2009/3/layout/HorizontalOrganizationChart"/>
    <dgm:cxn modelId="{CF913BE2-391E-4934-A789-497335EFEEC8}" type="presParOf" srcId="{259C9ED3-38C0-4EF5-8A64-EC5A199E6063}" destId="{A4C445AC-CD8C-4205-944B-22F744956CC8}" srcOrd="0" destOrd="0" presId="urn:microsoft.com/office/officeart/2009/3/layout/HorizontalOrganizationChart"/>
    <dgm:cxn modelId="{25B3940A-E902-4FCF-BF2A-6CC529C6F74E}" type="presParOf" srcId="{A4C445AC-CD8C-4205-944B-22F744956CC8}" destId="{523EAFF5-0E75-4D6F-8283-5D868439A4A7}" srcOrd="0" destOrd="0" presId="urn:microsoft.com/office/officeart/2009/3/layout/HorizontalOrganizationChart"/>
    <dgm:cxn modelId="{C7C9BD76-B44D-4341-B073-0C55E79685A1}" type="presParOf" srcId="{A4C445AC-CD8C-4205-944B-22F744956CC8}" destId="{DB96AC4D-3002-4DDB-8BC0-228E4DCC6695}" srcOrd="1" destOrd="0" presId="urn:microsoft.com/office/officeart/2009/3/layout/HorizontalOrganizationChart"/>
    <dgm:cxn modelId="{307999A0-FC1D-4D3C-8816-E558D85B822B}" type="presParOf" srcId="{259C9ED3-38C0-4EF5-8A64-EC5A199E6063}" destId="{99189FC2-6FB1-418E-B8B4-53A5C4EBC9AF}" srcOrd="1" destOrd="0" presId="urn:microsoft.com/office/officeart/2009/3/layout/HorizontalOrganizationChart"/>
    <dgm:cxn modelId="{427203F8-1EE4-4423-974C-892977462B4A}" type="presParOf" srcId="{259C9ED3-38C0-4EF5-8A64-EC5A199E6063}" destId="{145E5696-B3BA-4D54-A918-DE6CF7E77D64}" srcOrd="2" destOrd="0" presId="urn:microsoft.com/office/officeart/2009/3/layout/HorizontalOrganizationChart"/>
    <dgm:cxn modelId="{A8DFDE61-B7CB-489C-81E5-67D84748FCFE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CO" sz="1800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O" sz="18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m:oMathPara>
              </a14:m>
              <a:endParaRPr lang="es-CO" sz="1800" dirty="0">
                <a:latin typeface="+mj-lt"/>
              </a:endParaRPr>
            </a:p>
          </dgm:t>
        </dgm:pt>
      </mc:Choice>
      <mc:Fallback xmlns="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𝑥 ̂_(𝑡|𝑡−1)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={</a:t>
              </a:r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…,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Choice>
      <mc:Fallback xmlns="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𝑋_𝑡</a:t>
              </a:r>
              <a:r>
                <a:rPr lang="es-CO" sz="1800" dirty="0" smtClean="0">
                  <a:latin typeface="+mj-lt"/>
                </a:rPr>
                <a:t>={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𝑥_1,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_2, …,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_𝑛</a:t>
              </a:r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  <dgm:t>
        <a:bodyPr/>
        <a:lstStyle/>
        <a:p>
          <a:endParaRPr lang="en-US"/>
        </a:p>
      </dgm:t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  <dgm:t>
        <a:bodyPr/>
        <a:lstStyle/>
        <a:p>
          <a:endParaRPr lang="en-US"/>
        </a:p>
      </dgm:t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F41D216A-65D9-4FBC-AE55-12FF5F12AA3E}" type="presOf" srcId="{E7370FF3-33A6-4BF2-A67F-910FA023E83B}" destId="{08FB1096-AA07-40EA-9C4D-071EB9EB85C0}" srcOrd="1" destOrd="0" presId="urn:microsoft.com/office/officeart/2009/3/layout/HorizontalOrganizationChart"/>
    <dgm:cxn modelId="{8D4E1E9B-1C3F-4E62-A136-725361C8D4E7}" type="presOf" srcId="{8B17CE18-2371-4A2F-BE85-31375430C88A}" destId="{E5F67999-4552-40B6-8BA4-23E952376245}" srcOrd="1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45D9F7E9-3275-4545-9796-C986154067EC}" type="presOf" srcId="{8DF85E89-EB09-49C8-BC63-CF8A4E102798}" destId="{3C5B3B73-048C-4CF6-90B8-6421FD723E7E}" srcOrd="0" destOrd="0" presId="urn:microsoft.com/office/officeart/2009/3/layout/HorizontalOrganizationChart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153581EE-42B6-4E65-BE47-C7E8B94AFA28}" type="presOf" srcId="{E7370FF3-33A6-4BF2-A67F-910FA023E83B}" destId="{A513FE28-8C16-411F-9CDA-4C29AA3805DC}" srcOrd="0" destOrd="0" presId="urn:microsoft.com/office/officeart/2009/3/layout/HorizontalOrganizationChart"/>
    <dgm:cxn modelId="{720051C4-46F6-4464-ACED-B95D44E5E0D9}" type="presOf" srcId="{04080551-1E4B-45CD-A9B8-EE269B34AF6C}" destId="{236B7987-2B11-4443-88E7-3EFE950E0CA6}" srcOrd="0" destOrd="0" presId="urn:microsoft.com/office/officeart/2009/3/layout/HorizontalOrganizationChart"/>
    <dgm:cxn modelId="{6B995236-84CC-42FE-BBE6-0F0DABB6BC87}" type="presOf" srcId="{DF5AE4E6-A14B-43E5-8963-43B305FC6B49}" destId="{523EAFF5-0E75-4D6F-8283-5D868439A4A7}" srcOrd="0" destOrd="0" presId="urn:microsoft.com/office/officeart/2009/3/layout/HorizontalOrganizationChart"/>
    <dgm:cxn modelId="{2300563B-5550-4D48-B47F-90B29340425A}" type="presOf" srcId="{3DFAAC6A-0EEB-4713-8D84-CB7F43783EEE}" destId="{6CE5BA79-185F-4DE3-A556-80C94D805A64}" srcOrd="0" destOrd="0" presId="urn:microsoft.com/office/officeart/2009/3/layout/HorizontalOrganizationChart"/>
    <dgm:cxn modelId="{7673C63A-C513-47A9-BB83-21DC2EFDF2B3}" type="presOf" srcId="{DF5AE4E6-A14B-43E5-8963-43B305FC6B49}" destId="{DB96AC4D-3002-4DDB-8BC0-228E4DCC6695}" srcOrd="1" destOrd="0" presId="urn:microsoft.com/office/officeart/2009/3/layout/HorizontalOrganizationChart"/>
    <dgm:cxn modelId="{77548D78-EEBA-4F90-B95A-C0C263E86E8C}" type="presOf" srcId="{8DF85E89-EB09-49C8-BC63-CF8A4E102798}" destId="{A6104B37-34A0-4282-9A21-CE518512C611}" srcOrd="1" destOrd="0" presId="urn:microsoft.com/office/officeart/2009/3/layout/HorizontalOrganizationChart"/>
    <dgm:cxn modelId="{E2686A35-9FB6-4FBA-8D04-FB9BA129EBA7}" type="presOf" srcId="{8B17CE18-2371-4A2F-BE85-31375430C88A}" destId="{0ED0CB12-B56F-44F1-86E9-121FACC934FC}" srcOrd="0" destOrd="0" presId="urn:microsoft.com/office/officeart/2009/3/layout/HorizontalOrganizationChart"/>
    <dgm:cxn modelId="{10E2ACD2-F158-4051-9D87-73ED5AC7A416}" type="presOf" srcId="{E1EA2B97-7E1E-496C-8664-4CFAF4A136B3}" destId="{E765CC63-629A-43E6-935F-370C27FC6F36}" srcOrd="0" destOrd="0" presId="urn:microsoft.com/office/officeart/2009/3/layout/HorizontalOrganizationChart"/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47BB3ADC-4D6B-4CE2-859F-A5E7551A9F82}" type="presParOf" srcId="{6CE5BA79-185F-4DE3-A556-80C94D805A64}" destId="{97CF1ED8-E5C9-44D2-81AA-83C6C23CED00}" srcOrd="0" destOrd="0" presId="urn:microsoft.com/office/officeart/2009/3/layout/HorizontalOrganizationChart"/>
    <dgm:cxn modelId="{BD1871B5-193D-41A0-9A71-1B2765263143}" type="presParOf" srcId="{97CF1ED8-E5C9-44D2-81AA-83C6C23CED00}" destId="{72E1555C-0A33-41A5-B649-1801BA1C27F2}" srcOrd="0" destOrd="0" presId="urn:microsoft.com/office/officeart/2009/3/layout/HorizontalOrganizationChart"/>
    <dgm:cxn modelId="{249EA2EC-AEBB-4012-A2D3-60BAFCD4FDB7}" type="presParOf" srcId="{72E1555C-0A33-41A5-B649-1801BA1C27F2}" destId="{3C5B3B73-048C-4CF6-90B8-6421FD723E7E}" srcOrd="0" destOrd="0" presId="urn:microsoft.com/office/officeart/2009/3/layout/HorizontalOrganizationChart"/>
    <dgm:cxn modelId="{58D81ECE-BFB0-429E-B9C2-6F8EE039E399}" type="presParOf" srcId="{72E1555C-0A33-41A5-B649-1801BA1C27F2}" destId="{A6104B37-34A0-4282-9A21-CE518512C611}" srcOrd="1" destOrd="0" presId="urn:microsoft.com/office/officeart/2009/3/layout/HorizontalOrganizationChart"/>
    <dgm:cxn modelId="{A4DA007B-4AC1-4D7B-A50B-0120CD7C508E}" type="presParOf" srcId="{97CF1ED8-E5C9-44D2-81AA-83C6C23CED00}" destId="{B3392296-046E-4702-879A-D4D21F35ADA2}" srcOrd="1" destOrd="0" presId="urn:microsoft.com/office/officeart/2009/3/layout/HorizontalOrganizationChart"/>
    <dgm:cxn modelId="{EA454B4B-464B-4B71-8BBB-FC24DEC0CDCD}" type="presParOf" srcId="{B3392296-046E-4702-879A-D4D21F35ADA2}" destId="{E765CC63-629A-43E6-935F-370C27FC6F36}" srcOrd="0" destOrd="0" presId="urn:microsoft.com/office/officeart/2009/3/layout/HorizontalOrganizationChart"/>
    <dgm:cxn modelId="{28B0D78B-528D-4541-B96C-E020EF13FD4D}" type="presParOf" srcId="{B3392296-046E-4702-879A-D4D21F35ADA2}" destId="{EB4EAC0F-3E9F-49A7-A2B0-C7CA2366F371}" srcOrd="1" destOrd="0" presId="urn:microsoft.com/office/officeart/2009/3/layout/HorizontalOrganizationChart"/>
    <dgm:cxn modelId="{AF061C36-BA83-4844-B010-E29D351D98DD}" type="presParOf" srcId="{EB4EAC0F-3E9F-49A7-A2B0-C7CA2366F371}" destId="{2ABDA4BC-B23E-43CA-9B34-979F1FE70E37}" srcOrd="0" destOrd="0" presId="urn:microsoft.com/office/officeart/2009/3/layout/HorizontalOrganizationChart"/>
    <dgm:cxn modelId="{C24EC77E-57C4-48C9-AC9C-A62F766AA441}" type="presParOf" srcId="{2ABDA4BC-B23E-43CA-9B34-979F1FE70E37}" destId="{0ED0CB12-B56F-44F1-86E9-121FACC934FC}" srcOrd="0" destOrd="0" presId="urn:microsoft.com/office/officeart/2009/3/layout/HorizontalOrganizationChart"/>
    <dgm:cxn modelId="{E6D55A33-503E-425A-AE15-1182A841565D}" type="presParOf" srcId="{2ABDA4BC-B23E-43CA-9B34-979F1FE70E37}" destId="{E5F67999-4552-40B6-8BA4-23E952376245}" srcOrd="1" destOrd="0" presId="urn:microsoft.com/office/officeart/2009/3/layout/HorizontalOrganizationChart"/>
    <dgm:cxn modelId="{DAFC233F-2B9F-43D5-800D-BC25E9E676DB}" type="presParOf" srcId="{EB4EAC0F-3E9F-49A7-A2B0-C7CA2366F371}" destId="{4E8E3BAF-1826-419F-A9D0-AE779D12FA8D}" srcOrd="1" destOrd="0" presId="urn:microsoft.com/office/officeart/2009/3/layout/HorizontalOrganizationChart"/>
    <dgm:cxn modelId="{2D2FC70F-D294-424A-A02C-73E7B6755092}" type="presParOf" srcId="{EB4EAC0F-3E9F-49A7-A2B0-C7CA2366F371}" destId="{DA6E0759-FE68-47E3-ADC9-026AE577538E}" srcOrd="2" destOrd="0" presId="urn:microsoft.com/office/officeart/2009/3/layout/HorizontalOrganizationChart"/>
    <dgm:cxn modelId="{D8E99BB3-CCD8-4519-87DE-B1E498A9E820}" type="presParOf" srcId="{97CF1ED8-E5C9-44D2-81AA-83C6C23CED00}" destId="{C77C3287-8D6C-4EEE-919E-F8882DDD8FE6}" srcOrd="2" destOrd="0" presId="urn:microsoft.com/office/officeart/2009/3/layout/HorizontalOrganizationChart"/>
    <dgm:cxn modelId="{BA6D1F06-7B35-48D7-AB27-638E0FC00727}" type="presParOf" srcId="{6CE5BA79-185F-4DE3-A556-80C94D805A64}" destId="{8A072275-2DB9-4757-BD9F-BA9FB5C724AD}" srcOrd="1" destOrd="0" presId="urn:microsoft.com/office/officeart/2009/3/layout/HorizontalOrganizationChart"/>
    <dgm:cxn modelId="{E8B9E7E6-5B0C-4D3B-908C-2F64F6703C56}" type="presParOf" srcId="{8A072275-2DB9-4757-BD9F-BA9FB5C724AD}" destId="{0BA64EBC-B69B-426D-98D0-986D018D40B6}" srcOrd="0" destOrd="0" presId="urn:microsoft.com/office/officeart/2009/3/layout/HorizontalOrganizationChart"/>
    <dgm:cxn modelId="{6D884273-6CD1-4054-8595-978CDCDC98D9}" type="presParOf" srcId="{0BA64EBC-B69B-426D-98D0-986D018D40B6}" destId="{A513FE28-8C16-411F-9CDA-4C29AA3805DC}" srcOrd="0" destOrd="0" presId="urn:microsoft.com/office/officeart/2009/3/layout/HorizontalOrganizationChart"/>
    <dgm:cxn modelId="{982B7B45-5F37-4BBD-AD71-52099E9A35EF}" type="presParOf" srcId="{0BA64EBC-B69B-426D-98D0-986D018D40B6}" destId="{08FB1096-AA07-40EA-9C4D-071EB9EB85C0}" srcOrd="1" destOrd="0" presId="urn:microsoft.com/office/officeart/2009/3/layout/HorizontalOrganizationChart"/>
    <dgm:cxn modelId="{1837A38A-690A-409B-BD0C-3B0A4A487138}" type="presParOf" srcId="{8A072275-2DB9-4757-BD9F-BA9FB5C724AD}" destId="{EBE1370F-7E13-494C-9043-E665532B19EC}" srcOrd="1" destOrd="0" presId="urn:microsoft.com/office/officeart/2009/3/layout/HorizontalOrganizationChart"/>
    <dgm:cxn modelId="{7B7AE704-1F3A-44A9-8BEB-FB0FA0DF0FDA}" type="presParOf" srcId="{EBE1370F-7E13-494C-9043-E665532B19EC}" destId="{236B7987-2B11-4443-88E7-3EFE950E0CA6}" srcOrd="0" destOrd="0" presId="urn:microsoft.com/office/officeart/2009/3/layout/HorizontalOrganizationChart"/>
    <dgm:cxn modelId="{9B586B91-0D75-41E1-8884-B55F7E4BC727}" type="presParOf" srcId="{EBE1370F-7E13-494C-9043-E665532B19EC}" destId="{259C9ED3-38C0-4EF5-8A64-EC5A199E6063}" srcOrd="1" destOrd="0" presId="urn:microsoft.com/office/officeart/2009/3/layout/HorizontalOrganizationChart"/>
    <dgm:cxn modelId="{DE213E0E-5DC7-461F-B96D-90B71966CD4A}" type="presParOf" srcId="{259C9ED3-38C0-4EF5-8A64-EC5A199E6063}" destId="{A4C445AC-CD8C-4205-944B-22F744956CC8}" srcOrd="0" destOrd="0" presId="urn:microsoft.com/office/officeart/2009/3/layout/HorizontalOrganizationChart"/>
    <dgm:cxn modelId="{3713B631-6EFB-413D-9125-CBF1D2FAD35B}" type="presParOf" srcId="{A4C445AC-CD8C-4205-944B-22F744956CC8}" destId="{523EAFF5-0E75-4D6F-8283-5D868439A4A7}" srcOrd="0" destOrd="0" presId="urn:microsoft.com/office/officeart/2009/3/layout/HorizontalOrganizationChart"/>
    <dgm:cxn modelId="{95A9890A-1EFA-4EAD-9ECF-D50AB53560FC}" type="presParOf" srcId="{A4C445AC-CD8C-4205-944B-22F744956CC8}" destId="{DB96AC4D-3002-4DDB-8BC0-228E4DCC6695}" srcOrd="1" destOrd="0" presId="urn:microsoft.com/office/officeart/2009/3/layout/HorizontalOrganizationChart"/>
    <dgm:cxn modelId="{9765D41D-2874-4ACC-9DB6-2686F2287A96}" type="presParOf" srcId="{259C9ED3-38C0-4EF5-8A64-EC5A199E6063}" destId="{99189FC2-6FB1-418E-B8B4-53A5C4EBC9AF}" srcOrd="1" destOrd="0" presId="urn:microsoft.com/office/officeart/2009/3/layout/HorizontalOrganizationChart"/>
    <dgm:cxn modelId="{2ABA8EDD-F99E-44E6-9717-9BBFDF1488CB}" type="presParOf" srcId="{259C9ED3-38C0-4EF5-8A64-EC5A199E6063}" destId="{145E5696-B3BA-4D54-A918-DE6CF7E77D64}" srcOrd="2" destOrd="0" presId="urn:microsoft.com/office/officeart/2009/3/layout/HorizontalOrganizationChart"/>
    <dgm:cxn modelId="{2E56A23C-427D-476A-93D8-B42B17C38D15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dgm:pt modelId="{DF5AE4E6-A14B-43E5-8963-43B305FC6B49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 t="-66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dgm:pt modelId="{8B17CE18-2371-4A2F-BE85-31375430C88A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8D4E1E9B-1C3F-4E62-A136-725361C8D4E7}" type="presOf" srcId="{8B17CE18-2371-4A2F-BE85-31375430C88A}" destId="{E5F67999-4552-40B6-8BA4-23E952376245}" srcOrd="1" destOrd="0" presId="urn:microsoft.com/office/officeart/2009/3/layout/HorizontalOrganizationChart"/>
    <dgm:cxn modelId="{F41D216A-65D9-4FBC-AE55-12FF5F12AA3E}" type="presOf" srcId="{E7370FF3-33A6-4BF2-A67F-910FA023E83B}" destId="{08FB1096-AA07-40EA-9C4D-071EB9EB85C0}" srcOrd="1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45D9F7E9-3275-4545-9796-C986154067EC}" type="presOf" srcId="{8DF85E89-EB09-49C8-BC63-CF8A4E102798}" destId="{3C5B3B73-048C-4CF6-90B8-6421FD723E7E}" srcOrd="0" destOrd="0" presId="urn:microsoft.com/office/officeart/2009/3/layout/HorizontalOrganizationChart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153581EE-42B6-4E65-BE47-C7E8B94AFA28}" type="presOf" srcId="{E7370FF3-33A6-4BF2-A67F-910FA023E83B}" destId="{A513FE28-8C16-411F-9CDA-4C29AA3805DC}" srcOrd="0" destOrd="0" presId="urn:microsoft.com/office/officeart/2009/3/layout/HorizontalOrganizationChart"/>
    <dgm:cxn modelId="{720051C4-46F6-4464-ACED-B95D44E5E0D9}" type="presOf" srcId="{04080551-1E4B-45CD-A9B8-EE269B34AF6C}" destId="{236B7987-2B11-4443-88E7-3EFE950E0CA6}" srcOrd="0" destOrd="0" presId="urn:microsoft.com/office/officeart/2009/3/layout/HorizontalOrganizationChart"/>
    <dgm:cxn modelId="{6B995236-84CC-42FE-BBE6-0F0DABB6BC87}" type="presOf" srcId="{DF5AE4E6-A14B-43E5-8963-43B305FC6B49}" destId="{523EAFF5-0E75-4D6F-8283-5D868439A4A7}" srcOrd="0" destOrd="0" presId="urn:microsoft.com/office/officeart/2009/3/layout/HorizontalOrganizationChart"/>
    <dgm:cxn modelId="{2300563B-5550-4D48-B47F-90B29340425A}" type="presOf" srcId="{3DFAAC6A-0EEB-4713-8D84-CB7F43783EEE}" destId="{6CE5BA79-185F-4DE3-A556-80C94D805A64}" srcOrd="0" destOrd="0" presId="urn:microsoft.com/office/officeart/2009/3/layout/HorizontalOrganizationChart"/>
    <dgm:cxn modelId="{7673C63A-C513-47A9-BB83-21DC2EFDF2B3}" type="presOf" srcId="{DF5AE4E6-A14B-43E5-8963-43B305FC6B49}" destId="{DB96AC4D-3002-4DDB-8BC0-228E4DCC6695}" srcOrd="1" destOrd="0" presId="urn:microsoft.com/office/officeart/2009/3/layout/HorizontalOrganizationChart"/>
    <dgm:cxn modelId="{77548D78-EEBA-4F90-B95A-C0C263E86E8C}" type="presOf" srcId="{8DF85E89-EB09-49C8-BC63-CF8A4E102798}" destId="{A6104B37-34A0-4282-9A21-CE518512C611}" srcOrd="1" destOrd="0" presId="urn:microsoft.com/office/officeart/2009/3/layout/HorizontalOrganizationChart"/>
    <dgm:cxn modelId="{E2686A35-9FB6-4FBA-8D04-FB9BA129EBA7}" type="presOf" srcId="{8B17CE18-2371-4A2F-BE85-31375430C88A}" destId="{0ED0CB12-B56F-44F1-86E9-121FACC934FC}" srcOrd="0" destOrd="0" presId="urn:microsoft.com/office/officeart/2009/3/layout/HorizontalOrganizationChart"/>
    <dgm:cxn modelId="{10E2ACD2-F158-4051-9D87-73ED5AC7A416}" type="presOf" srcId="{E1EA2B97-7E1E-496C-8664-4CFAF4A136B3}" destId="{E765CC63-629A-43E6-935F-370C27FC6F36}" srcOrd="0" destOrd="0" presId="urn:microsoft.com/office/officeart/2009/3/layout/HorizontalOrganizationChart"/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47BB3ADC-4D6B-4CE2-859F-A5E7551A9F82}" type="presParOf" srcId="{6CE5BA79-185F-4DE3-A556-80C94D805A64}" destId="{97CF1ED8-E5C9-44D2-81AA-83C6C23CED00}" srcOrd="0" destOrd="0" presId="urn:microsoft.com/office/officeart/2009/3/layout/HorizontalOrganizationChart"/>
    <dgm:cxn modelId="{BD1871B5-193D-41A0-9A71-1B2765263143}" type="presParOf" srcId="{97CF1ED8-E5C9-44D2-81AA-83C6C23CED00}" destId="{72E1555C-0A33-41A5-B649-1801BA1C27F2}" srcOrd="0" destOrd="0" presId="urn:microsoft.com/office/officeart/2009/3/layout/HorizontalOrganizationChart"/>
    <dgm:cxn modelId="{249EA2EC-AEBB-4012-A2D3-60BAFCD4FDB7}" type="presParOf" srcId="{72E1555C-0A33-41A5-B649-1801BA1C27F2}" destId="{3C5B3B73-048C-4CF6-90B8-6421FD723E7E}" srcOrd="0" destOrd="0" presId="urn:microsoft.com/office/officeart/2009/3/layout/HorizontalOrganizationChart"/>
    <dgm:cxn modelId="{58D81ECE-BFB0-429E-B9C2-6F8EE039E399}" type="presParOf" srcId="{72E1555C-0A33-41A5-B649-1801BA1C27F2}" destId="{A6104B37-34A0-4282-9A21-CE518512C611}" srcOrd="1" destOrd="0" presId="urn:microsoft.com/office/officeart/2009/3/layout/HorizontalOrganizationChart"/>
    <dgm:cxn modelId="{A4DA007B-4AC1-4D7B-A50B-0120CD7C508E}" type="presParOf" srcId="{97CF1ED8-E5C9-44D2-81AA-83C6C23CED00}" destId="{B3392296-046E-4702-879A-D4D21F35ADA2}" srcOrd="1" destOrd="0" presId="urn:microsoft.com/office/officeart/2009/3/layout/HorizontalOrganizationChart"/>
    <dgm:cxn modelId="{EA454B4B-464B-4B71-8BBB-FC24DEC0CDCD}" type="presParOf" srcId="{B3392296-046E-4702-879A-D4D21F35ADA2}" destId="{E765CC63-629A-43E6-935F-370C27FC6F36}" srcOrd="0" destOrd="0" presId="urn:microsoft.com/office/officeart/2009/3/layout/HorizontalOrganizationChart"/>
    <dgm:cxn modelId="{28B0D78B-528D-4541-B96C-E020EF13FD4D}" type="presParOf" srcId="{B3392296-046E-4702-879A-D4D21F35ADA2}" destId="{EB4EAC0F-3E9F-49A7-A2B0-C7CA2366F371}" srcOrd="1" destOrd="0" presId="urn:microsoft.com/office/officeart/2009/3/layout/HorizontalOrganizationChart"/>
    <dgm:cxn modelId="{AF061C36-BA83-4844-B010-E29D351D98DD}" type="presParOf" srcId="{EB4EAC0F-3E9F-49A7-A2B0-C7CA2366F371}" destId="{2ABDA4BC-B23E-43CA-9B34-979F1FE70E37}" srcOrd="0" destOrd="0" presId="urn:microsoft.com/office/officeart/2009/3/layout/HorizontalOrganizationChart"/>
    <dgm:cxn modelId="{C24EC77E-57C4-48C9-AC9C-A62F766AA441}" type="presParOf" srcId="{2ABDA4BC-B23E-43CA-9B34-979F1FE70E37}" destId="{0ED0CB12-B56F-44F1-86E9-121FACC934FC}" srcOrd="0" destOrd="0" presId="urn:microsoft.com/office/officeart/2009/3/layout/HorizontalOrganizationChart"/>
    <dgm:cxn modelId="{E6D55A33-503E-425A-AE15-1182A841565D}" type="presParOf" srcId="{2ABDA4BC-B23E-43CA-9B34-979F1FE70E37}" destId="{E5F67999-4552-40B6-8BA4-23E952376245}" srcOrd="1" destOrd="0" presId="urn:microsoft.com/office/officeart/2009/3/layout/HorizontalOrganizationChart"/>
    <dgm:cxn modelId="{DAFC233F-2B9F-43D5-800D-BC25E9E676DB}" type="presParOf" srcId="{EB4EAC0F-3E9F-49A7-A2B0-C7CA2366F371}" destId="{4E8E3BAF-1826-419F-A9D0-AE779D12FA8D}" srcOrd="1" destOrd="0" presId="urn:microsoft.com/office/officeart/2009/3/layout/HorizontalOrganizationChart"/>
    <dgm:cxn modelId="{2D2FC70F-D294-424A-A02C-73E7B6755092}" type="presParOf" srcId="{EB4EAC0F-3E9F-49A7-A2B0-C7CA2366F371}" destId="{DA6E0759-FE68-47E3-ADC9-026AE577538E}" srcOrd="2" destOrd="0" presId="urn:microsoft.com/office/officeart/2009/3/layout/HorizontalOrganizationChart"/>
    <dgm:cxn modelId="{D8E99BB3-CCD8-4519-87DE-B1E498A9E820}" type="presParOf" srcId="{97CF1ED8-E5C9-44D2-81AA-83C6C23CED00}" destId="{C77C3287-8D6C-4EEE-919E-F8882DDD8FE6}" srcOrd="2" destOrd="0" presId="urn:microsoft.com/office/officeart/2009/3/layout/HorizontalOrganizationChart"/>
    <dgm:cxn modelId="{BA6D1F06-7B35-48D7-AB27-638E0FC00727}" type="presParOf" srcId="{6CE5BA79-185F-4DE3-A556-80C94D805A64}" destId="{8A072275-2DB9-4757-BD9F-BA9FB5C724AD}" srcOrd="1" destOrd="0" presId="urn:microsoft.com/office/officeart/2009/3/layout/HorizontalOrganizationChart"/>
    <dgm:cxn modelId="{E8B9E7E6-5B0C-4D3B-908C-2F64F6703C56}" type="presParOf" srcId="{8A072275-2DB9-4757-BD9F-BA9FB5C724AD}" destId="{0BA64EBC-B69B-426D-98D0-986D018D40B6}" srcOrd="0" destOrd="0" presId="urn:microsoft.com/office/officeart/2009/3/layout/HorizontalOrganizationChart"/>
    <dgm:cxn modelId="{6D884273-6CD1-4054-8595-978CDCDC98D9}" type="presParOf" srcId="{0BA64EBC-B69B-426D-98D0-986D018D40B6}" destId="{A513FE28-8C16-411F-9CDA-4C29AA3805DC}" srcOrd="0" destOrd="0" presId="urn:microsoft.com/office/officeart/2009/3/layout/HorizontalOrganizationChart"/>
    <dgm:cxn modelId="{982B7B45-5F37-4BBD-AD71-52099E9A35EF}" type="presParOf" srcId="{0BA64EBC-B69B-426D-98D0-986D018D40B6}" destId="{08FB1096-AA07-40EA-9C4D-071EB9EB85C0}" srcOrd="1" destOrd="0" presId="urn:microsoft.com/office/officeart/2009/3/layout/HorizontalOrganizationChart"/>
    <dgm:cxn modelId="{1837A38A-690A-409B-BD0C-3B0A4A487138}" type="presParOf" srcId="{8A072275-2DB9-4757-BD9F-BA9FB5C724AD}" destId="{EBE1370F-7E13-494C-9043-E665532B19EC}" srcOrd="1" destOrd="0" presId="urn:microsoft.com/office/officeart/2009/3/layout/HorizontalOrganizationChart"/>
    <dgm:cxn modelId="{7B7AE704-1F3A-44A9-8BEB-FB0FA0DF0FDA}" type="presParOf" srcId="{EBE1370F-7E13-494C-9043-E665532B19EC}" destId="{236B7987-2B11-4443-88E7-3EFE950E0CA6}" srcOrd="0" destOrd="0" presId="urn:microsoft.com/office/officeart/2009/3/layout/HorizontalOrganizationChart"/>
    <dgm:cxn modelId="{9B586B91-0D75-41E1-8884-B55F7E4BC727}" type="presParOf" srcId="{EBE1370F-7E13-494C-9043-E665532B19EC}" destId="{259C9ED3-38C0-4EF5-8A64-EC5A199E6063}" srcOrd="1" destOrd="0" presId="urn:microsoft.com/office/officeart/2009/3/layout/HorizontalOrganizationChart"/>
    <dgm:cxn modelId="{DE213E0E-5DC7-461F-B96D-90B71966CD4A}" type="presParOf" srcId="{259C9ED3-38C0-4EF5-8A64-EC5A199E6063}" destId="{A4C445AC-CD8C-4205-944B-22F744956CC8}" srcOrd="0" destOrd="0" presId="urn:microsoft.com/office/officeart/2009/3/layout/HorizontalOrganizationChart"/>
    <dgm:cxn modelId="{3713B631-6EFB-413D-9125-CBF1D2FAD35B}" type="presParOf" srcId="{A4C445AC-CD8C-4205-944B-22F744956CC8}" destId="{523EAFF5-0E75-4D6F-8283-5D868439A4A7}" srcOrd="0" destOrd="0" presId="urn:microsoft.com/office/officeart/2009/3/layout/HorizontalOrganizationChart"/>
    <dgm:cxn modelId="{95A9890A-1EFA-4EAD-9ECF-D50AB53560FC}" type="presParOf" srcId="{A4C445AC-CD8C-4205-944B-22F744956CC8}" destId="{DB96AC4D-3002-4DDB-8BC0-228E4DCC6695}" srcOrd="1" destOrd="0" presId="urn:microsoft.com/office/officeart/2009/3/layout/HorizontalOrganizationChart"/>
    <dgm:cxn modelId="{9765D41D-2874-4ACC-9DB6-2686F2287A96}" type="presParOf" srcId="{259C9ED3-38C0-4EF5-8A64-EC5A199E6063}" destId="{99189FC2-6FB1-418E-B8B4-53A5C4EBC9AF}" srcOrd="1" destOrd="0" presId="urn:microsoft.com/office/officeart/2009/3/layout/HorizontalOrganizationChart"/>
    <dgm:cxn modelId="{2ABA8EDD-F99E-44E6-9717-9BBFDF1488CB}" type="presParOf" srcId="{259C9ED3-38C0-4EF5-8A64-EC5A199E6063}" destId="{145E5696-B3BA-4D54-A918-DE6CF7E77D64}" srcOrd="2" destOrd="0" presId="urn:microsoft.com/office/officeart/2009/3/layout/HorizontalOrganizationChart"/>
    <dgm:cxn modelId="{2E56A23C-427D-476A-93D8-B42B17C38D15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CO" sz="1800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O" sz="18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m:oMathPara>
              </a14:m>
              <a:endParaRPr lang="es-CO" sz="1800" dirty="0">
                <a:latin typeface="+mj-lt"/>
              </a:endParaRPr>
            </a:p>
          </dgm:t>
        </dgm:pt>
      </mc:Choice>
      <mc:Fallback xmlns="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𝑥 ̂_(𝑡|𝑡−1)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={</a:t>
              </a:r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…,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Choice>
      <mc:Fallback xmlns="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𝑋_𝑡</a:t>
              </a:r>
              <a:r>
                <a:rPr lang="es-CO" sz="1800" dirty="0" smtClean="0">
                  <a:latin typeface="+mj-lt"/>
                </a:rPr>
                <a:t>={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𝑥_1,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_2, …,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_𝑛</a:t>
              </a:r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  <dgm:t>
        <a:bodyPr/>
        <a:lstStyle/>
        <a:p>
          <a:endParaRPr lang="en-US"/>
        </a:p>
      </dgm:t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  <dgm:t>
        <a:bodyPr/>
        <a:lstStyle/>
        <a:p>
          <a:endParaRPr lang="en-US"/>
        </a:p>
      </dgm:t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447DAC03-78FF-4558-BC3D-20B853D4A595}" type="presOf" srcId="{04080551-1E4B-45CD-A9B8-EE269B34AF6C}" destId="{236B7987-2B11-4443-88E7-3EFE950E0CA6}" srcOrd="0" destOrd="0" presId="urn:microsoft.com/office/officeart/2009/3/layout/HorizontalOrganizationChart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35E847D6-EB34-4582-8462-B9E1AD4F9CCC}" type="presOf" srcId="{E1EA2B97-7E1E-496C-8664-4CFAF4A136B3}" destId="{E765CC63-629A-43E6-935F-370C27FC6F36}" srcOrd="0" destOrd="0" presId="urn:microsoft.com/office/officeart/2009/3/layout/HorizontalOrganizationChart"/>
    <dgm:cxn modelId="{2BF0501C-80D2-4DD7-814E-964BFA433E0C}" type="presOf" srcId="{E7370FF3-33A6-4BF2-A67F-910FA023E83B}" destId="{08FB1096-AA07-40EA-9C4D-071EB9EB85C0}" srcOrd="1" destOrd="0" presId="urn:microsoft.com/office/officeart/2009/3/layout/HorizontalOrganizationChart"/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AA0C9E53-76D8-49A3-9F59-3CE27ED96440}" type="presOf" srcId="{8DF85E89-EB09-49C8-BC63-CF8A4E102798}" destId="{A6104B37-34A0-4282-9A21-CE518512C611}" srcOrd="1" destOrd="0" presId="urn:microsoft.com/office/officeart/2009/3/layout/HorizontalOrganizationChart"/>
    <dgm:cxn modelId="{68B79E84-C6E8-4112-BB8C-A3F80E0DFA49}" type="presOf" srcId="{8B17CE18-2371-4A2F-BE85-31375430C88A}" destId="{E5F67999-4552-40B6-8BA4-23E952376245}" srcOrd="1" destOrd="0" presId="urn:microsoft.com/office/officeart/2009/3/layout/HorizontalOrganizationChart"/>
    <dgm:cxn modelId="{93E0925E-9D81-42BB-88F1-99827752C49B}" type="presOf" srcId="{DF5AE4E6-A14B-43E5-8963-43B305FC6B49}" destId="{DB96AC4D-3002-4DDB-8BC0-228E4DCC6695}" srcOrd="1" destOrd="0" presId="urn:microsoft.com/office/officeart/2009/3/layout/HorizontalOrganizationChart"/>
    <dgm:cxn modelId="{E7E39D49-EDF3-4B1A-9194-FC62C88ACD55}" type="presOf" srcId="{8DF85E89-EB09-49C8-BC63-CF8A4E102798}" destId="{3C5B3B73-048C-4CF6-90B8-6421FD723E7E}" srcOrd="0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E2709DE1-F911-459D-B8C2-4963C2D0FD7A}" type="presOf" srcId="{8B17CE18-2371-4A2F-BE85-31375430C88A}" destId="{0ED0CB12-B56F-44F1-86E9-121FACC934FC}" srcOrd="0" destOrd="0" presId="urn:microsoft.com/office/officeart/2009/3/layout/HorizontalOrganizationChart"/>
    <dgm:cxn modelId="{94EE045A-6A1D-43E3-A419-35BE0E52711F}" type="presOf" srcId="{E7370FF3-33A6-4BF2-A67F-910FA023E83B}" destId="{A513FE28-8C16-411F-9CDA-4C29AA3805DC}" srcOrd="0" destOrd="0" presId="urn:microsoft.com/office/officeart/2009/3/layout/HorizontalOrganizationChart"/>
    <dgm:cxn modelId="{6C9F4472-9AAC-44F3-BC64-00D89371BA13}" type="presOf" srcId="{DF5AE4E6-A14B-43E5-8963-43B305FC6B49}" destId="{523EAFF5-0E75-4D6F-8283-5D868439A4A7}" srcOrd="0" destOrd="0" presId="urn:microsoft.com/office/officeart/2009/3/layout/HorizontalOrganizationChart"/>
    <dgm:cxn modelId="{DEFD4244-706C-4C54-85E4-160E04B3826F}" type="presOf" srcId="{3DFAAC6A-0EEB-4713-8D84-CB7F43783EEE}" destId="{6CE5BA79-185F-4DE3-A556-80C94D805A64}" srcOrd="0" destOrd="0" presId="urn:microsoft.com/office/officeart/2009/3/layout/HorizontalOrganizationChart"/>
    <dgm:cxn modelId="{F15ADAB4-8517-44D4-AC79-52A3BF5B7996}" type="presParOf" srcId="{6CE5BA79-185F-4DE3-A556-80C94D805A64}" destId="{97CF1ED8-E5C9-44D2-81AA-83C6C23CED00}" srcOrd="0" destOrd="0" presId="urn:microsoft.com/office/officeart/2009/3/layout/HorizontalOrganizationChart"/>
    <dgm:cxn modelId="{E0DF0508-6BBE-485D-B0B8-C04225F68F98}" type="presParOf" srcId="{97CF1ED8-E5C9-44D2-81AA-83C6C23CED00}" destId="{72E1555C-0A33-41A5-B649-1801BA1C27F2}" srcOrd="0" destOrd="0" presId="urn:microsoft.com/office/officeart/2009/3/layout/HorizontalOrganizationChart"/>
    <dgm:cxn modelId="{14D77D57-B54C-4C47-B9C5-233BF2B4C96E}" type="presParOf" srcId="{72E1555C-0A33-41A5-B649-1801BA1C27F2}" destId="{3C5B3B73-048C-4CF6-90B8-6421FD723E7E}" srcOrd="0" destOrd="0" presId="urn:microsoft.com/office/officeart/2009/3/layout/HorizontalOrganizationChart"/>
    <dgm:cxn modelId="{697B74C5-B18A-449B-816B-BAF0E1F71816}" type="presParOf" srcId="{72E1555C-0A33-41A5-B649-1801BA1C27F2}" destId="{A6104B37-34A0-4282-9A21-CE518512C611}" srcOrd="1" destOrd="0" presId="urn:microsoft.com/office/officeart/2009/3/layout/HorizontalOrganizationChart"/>
    <dgm:cxn modelId="{0B9B0452-7F1A-4D13-9843-54C4212DA575}" type="presParOf" srcId="{97CF1ED8-E5C9-44D2-81AA-83C6C23CED00}" destId="{B3392296-046E-4702-879A-D4D21F35ADA2}" srcOrd="1" destOrd="0" presId="urn:microsoft.com/office/officeart/2009/3/layout/HorizontalOrganizationChart"/>
    <dgm:cxn modelId="{0F05AFC6-4C3E-4E32-B693-630418792777}" type="presParOf" srcId="{B3392296-046E-4702-879A-D4D21F35ADA2}" destId="{E765CC63-629A-43E6-935F-370C27FC6F36}" srcOrd="0" destOrd="0" presId="urn:microsoft.com/office/officeart/2009/3/layout/HorizontalOrganizationChart"/>
    <dgm:cxn modelId="{8D982D1B-B54F-437D-8D0A-CF1817DAF243}" type="presParOf" srcId="{B3392296-046E-4702-879A-D4D21F35ADA2}" destId="{EB4EAC0F-3E9F-49A7-A2B0-C7CA2366F371}" srcOrd="1" destOrd="0" presId="urn:microsoft.com/office/officeart/2009/3/layout/HorizontalOrganizationChart"/>
    <dgm:cxn modelId="{E189527E-DFF4-4950-9245-56D53F6775FA}" type="presParOf" srcId="{EB4EAC0F-3E9F-49A7-A2B0-C7CA2366F371}" destId="{2ABDA4BC-B23E-43CA-9B34-979F1FE70E37}" srcOrd="0" destOrd="0" presId="urn:microsoft.com/office/officeart/2009/3/layout/HorizontalOrganizationChart"/>
    <dgm:cxn modelId="{28510B59-86F9-4BC7-8EDA-FC837EE1E168}" type="presParOf" srcId="{2ABDA4BC-B23E-43CA-9B34-979F1FE70E37}" destId="{0ED0CB12-B56F-44F1-86E9-121FACC934FC}" srcOrd="0" destOrd="0" presId="urn:microsoft.com/office/officeart/2009/3/layout/HorizontalOrganizationChart"/>
    <dgm:cxn modelId="{0485459C-5DEA-4C86-BC73-232AD3B4161D}" type="presParOf" srcId="{2ABDA4BC-B23E-43CA-9B34-979F1FE70E37}" destId="{E5F67999-4552-40B6-8BA4-23E952376245}" srcOrd="1" destOrd="0" presId="urn:microsoft.com/office/officeart/2009/3/layout/HorizontalOrganizationChart"/>
    <dgm:cxn modelId="{C5DD81A6-D717-4D04-B37D-D14F2EF79D70}" type="presParOf" srcId="{EB4EAC0F-3E9F-49A7-A2B0-C7CA2366F371}" destId="{4E8E3BAF-1826-419F-A9D0-AE779D12FA8D}" srcOrd="1" destOrd="0" presId="urn:microsoft.com/office/officeart/2009/3/layout/HorizontalOrganizationChart"/>
    <dgm:cxn modelId="{7B221FB3-60B7-4323-9647-DD279F10A847}" type="presParOf" srcId="{EB4EAC0F-3E9F-49A7-A2B0-C7CA2366F371}" destId="{DA6E0759-FE68-47E3-ADC9-026AE577538E}" srcOrd="2" destOrd="0" presId="urn:microsoft.com/office/officeart/2009/3/layout/HorizontalOrganizationChart"/>
    <dgm:cxn modelId="{41333BC9-3DB4-4ED4-B329-B9366EA46351}" type="presParOf" srcId="{97CF1ED8-E5C9-44D2-81AA-83C6C23CED00}" destId="{C77C3287-8D6C-4EEE-919E-F8882DDD8FE6}" srcOrd="2" destOrd="0" presId="urn:microsoft.com/office/officeart/2009/3/layout/HorizontalOrganizationChart"/>
    <dgm:cxn modelId="{EC2976AE-8E0B-4061-8038-D9ABB9557A9B}" type="presParOf" srcId="{6CE5BA79-185F-4DE3-A556-80C94D805A64}" destId="{8A072275-2DB9-4757-BD9F-BA9FB5C724AD}" srcOrd="1" destOrd="0" presId="urn:microsoft.com/office/officeart/2009/3/layout/HorizontalOrganizationChart"/>
    <dgm:cxn modelId="{E4330BF2-18DF-4A5C-A749-646275570940}" type="presParOf" srcId="{8A072275-2DB9-4757-BD9F-BA9FB5C724AD}" destId="{0BA64EBC-B69B-426D-98D0-986D018D40B6}" srcOrd="0" destOrd="0" presId="urn:microsoft.com/office/officeart/2009/3/layout/HorizontalOrganizationChart"/>
    <dgm:cxn modelId="{47DCC22D-2866-4B1D-B17F-EE53A60203A5}" type="presParOf" srcId="{0BA64EBC-B69B-426D-98D0-986D018D40B6}" destId="{A513FE28-8C16-411F-9CDA-4C29AA3805DC}" srcOrd="0" destOrd="0" presId="urn:microsoft.com/office/officeart/2009/3/layout/HorizontalOrganizationChart"/>
    <dgm:cxn modelId="{E199A0C2-4F88-454D-A919-3F1B326D7425}" type="presParOf" srcId="{0BA64EBC-B69B-426D-98D0-986D018D40B6}" destId="{08FB1096-AA07-40EA-9C4D-071EB9EB85C0}" srcOrd="1" destOrd="0" presId="urn:microsoft.com/office/officeart/2009/3/layout/HorizontalOrganizationChart"/>
    <dgm:cxn modelId="{7FC0C03B-C82C-455E-95AA-A14C3C5D461B}" type="presParOf" srcId="{8A072275-2DB9-4757-BD9F-BA9FB5C724AD}" destId="{EBE1370F-7E13-494C-9043-E665532B19EC}" srcOrd="1" destOrd="0" presId="urn:microsoft.com/office/officeart/2009/3/layout/HorizontalOrganizationChart"/>
    <dgm:cxn modelId="{5128107B-ADFA-4928-A119-754D3CE4054A}" type="presParOf" srcId="{EBE1370F-7E13-494C-9043-E665532B19EC}" destId="{236B7987-2B11-4443-88E7-3EFE950E0CA6}" srcOrd="0" destOrd="0" presId="urn:microsoft.com/office/officeart/2009/3/layout/HorizontalOrganizationChart"/>
    <dgm:cxn modelId="{74C25194-AD04-4A03-B72A-D993AC491AA4}" type="presParOf" srcId="{EBE1370F-7E13-494C-9043-E665532B19EC}" destId="{259C9ED3-38C0-4EF5-8A64-EC5A199E6063}" srcOrd="1" destOrd="0" presId="urn:microsoft.com/office/officeart/2009/3/layout/HorizontalOrganizationChart"/>
    <dgm:cxn modelId="{087AED6C-55DF-4084-87BD-B43CB6887ACD}" type="presParOf" srcId="{259C9ED3-38C0-4EF5-8A64-EC5A199E6063}" destId="{A4C445AC-CD8C-4205-944B-22F744956CC8}" srcOrd="0" destOrd="0" presId="urn:microsoft.com/office/officeart/2009/3/layout/HorizontalOrganizationChart"/>
    <dgm:cxn modelId="{263862A2-D96F-49CF-B3C7-9974C14409E7}" type="presParOf" srcId="{A4C445AC-CD8C-4205-944B-22F744956CC8}" destId="{523EAFF5-0E75-4D6F-8283-5D868439A4A7}" srcOrd="0" destOrd="0" presId="urn:microsoft.com/office/officeart/2009/3/layout/HorizontalOrganizationChart"/>
    <dgm:cxn modelId="{0FFD6746-507C-4A61-8015-4AC0DF28644C}" type="presParOf" srcId="{A4C445AC-CD8C-4205-944B-22F744956CC8}" destId="{DB96AC4D-3002-4DDB-8BC0-228E4DCC6695}" srcOrd="1" destOrd="0" presId="urn:microsoft.com/office/officeart/2009/3/layout/HorizontalOrganizationChart"/>
    <dgm:cxn modelId="{62F54099-3CAA-4661-A40B-640EAF846734}" type="presParOf" srcId="{259C9ED3-38C0-4EF5-8A64-EC5A199E6063}" destId="{99189FC2-6FB1-418E-B8B4-53A5C4EBC9AF}" srcOrd="1" destOrd="0" presId="urn:microsoft.com/office/officeart/2009/3/layout/HorizontalOrganizationChart"/>
    <dgm:cxn modelId="{77703775-6662-4873-913D-744A046BDAE8}" type="presParOf" srcId="{259C9ED3-38C0-4EF5-8A64-EC5A199E6063}" destId="{145E5696-B3BA-4D54-A918-DE6CF7E77D64}" srcOrd="2" destOrd="0" presId="urn:microsoft.com/office/officeart/2009/3/layout/HorizontalOrganizationChart"/>
    <dgm:cxn modelId="{8C256CA0-05FA-4420-AC1C-9C31F694BC42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dgm:pt modelId="{DF5AE4E6-A14B-43E5-8963-43B305FC6B49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 t="-66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dgm:pt modelId="{8B17CE18-2371-4A2F-BE85-31375430C88A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447DAC03-78FF-4558-BC3D-20B853D4A595}" type="presOf" srcId="{04080551-1E4B-45CD-A9B8-EE269B34AF6C}" destId="{236B7987-2B11-4443-88E7-3EFE950E0CA6}" srcOrd="0" destOrd="0" presId="urn:microsoft.com/office/officeart/2009/3/layout/HorizontalOrganizationChart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35E847D6-EB34-4582-8462-B9E1AD4F9CCC}" type="presOf" srcId="{E1EA2B97-7E1E-496C-8664-4CFAF4A136B3}" destId="{E765CC63-629A-43E6-935F-370C27FC6F36}" srcOrd="0" destOrd="0" presId="urn:microsoft.com/office/officeart/2009/3/layout/HorizontalOrganizationChart"/>
    <dgm:cxn modelId="{2BF0501C-80D2-4DD7-814E-964BFA433E0C}" type="presOf" srcId="{E7370FF3-33A6-4BF2-A67F-910FA023E83B}" destId="{08FB1096-AA07-40EA-9C4D-071EB9EB85C0}" srcOrd="1" destOrd="0" presId="urn:microsoft.com/office/officeart/2009/3/layout/HorizontalOrganizationChart"/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AA0C9E53-76D8-49A3-9F59-3CE27ED96440}" type="presOf" srcId="{8DF85E89-EB09-49C8-BC63-CF8A4E102798}" destId="{A6104B37-34A0-4282-9A21-CE518512C611}" srcOrd="1" destOrd="0" presId="urn:microsoft.com/office/officeart/2009/3/layout/HorizontalOrganizationChart"/>
    <dgm:cxn modelId="{68B79E84-C6E8-4112-BB8C-A3F80E0DFA49}" type="presOf" srcId="{8B17CE18-2371-4A2F-BE85-31375430C88A}" destId="{E5F67999-4552-40B6-8BA4-23E952376245}" srcOrd="1" destOrd="0" presId="urn:microsoft.com/office/officeart/2009/3/layout/HorizontalOrganizationChart"/>
    <dgm:cxn modelId="{93E0925E-9D81-42BB-88F1-99827752C49B}" type="presOf" srcId="{DF5AE4E6-A14B-43E5-8963-43B305FC6B49}" destId="{DB96AC4D-3002-4DDB-8BC0-228E4DCC6695}" srcOrd="1" destOrd="0" presId="urn:microsoft.com/office/officeart/2009/3/layout/HorizontalOrganizationChart"/>
    <dgm:cxn modelId="{E7E39D49-EDF3-4B1A-9194-FC62C88ACD55}" type="presOf" srcId="{8DF85E89-EB09-49C8-BC63-CF8A4E102798}" destId="{3C5B3B73-048C-4CF6-90B8-6421FD723E7E}" srcOrd="0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E2709DE1-F911-459D-B8C2-4963C2D0FD7A}" type="presOf" srcId="{8B17CE18-2371-4A2F-BE85-31375430C88A}" destId="{0ED0CB12-B56F-44F1-86E9-121FACC934FC}" srcOrd="0" destOrd="0" presId="urn:microsoft.com/office/officeart/2009/3/layout/HorizontalOrganizationChart"/>
    <dgm:cxn modelId="{94EE045A-6A1D-43E3-A419-35BE0E52711F}" type="presOf" srcId="{E7370FF3-33A6-4BF2-A67F-910FA023E83B}" destId="{A513FE28-8C16-411F-9CDA-4C29AA3805DC}" srcOrd="0" destOrd="0" presId="urn:microsoft.com/office/officeart/2009/3/layout/HorizontalOrganizationChart"/>
    <dgm:cxn modelId="{6C9F4472-9AAC-44F3-BC64-00D89371BA13}" type="presOf" srcId="{DF5AE4E6-A14B-43E5-8963-43B305FC6B49}" destId="{523EAFF5-0E75-4D6F-8283-5D868439A4A7}" srcOrd="0" destOrd="0" presId="urn:microsoft.com/office/officeart/2009/3/layout/HorizontalOrganizationChart"/>
    <dgm:cxn modelId="{DEFD4244-706C-4C54-85E4-160E04B3826F}" type="presOf" srcId="{3DFAAC6A-0EEB-4713-8D84-CB7F43783EEE}" destId="{6CE5BA79-185F-4DE3-A556-80C94D805A64}" srcOrd="0" destOrd="0" presId="urn:microsoft.com/office/officeart/2009/3/layout/HorizontalOrganizationChart"/>
    <dgm:cxn modelId="{F15ADAB4-8517-44D4-AC79-52A3BF5B7996}" type="presParOf" srcId="{6CE5BA79-185F-4DE3-A556-80C94D805A64}" destId="{97CF1ED8-E5C9-44D2-81AA-83C6C23CED00}" srcOrd="0" destOrd="0" presId="urn:microsoft.com/office/officeart/2009/3/layout/HorizontalOrganizationChart"/>
    <dgm:cxn modelId="{E0DF0508-6BBE-485D-B0B8-C04225F68F98}" type="presParOf" srcId="{97CF1ED8-E5C9-44D2-81AA-83C6C23CED00}" destId="{72E1555C-0A33-41A5-B649-1801BA1C27F2}" srcOrd="0" destOrd="0" presId="urn:microsoft.com/office/officeart/2009/3/layout/HorizontalOrganizationChart"/>
    <dgm:cxn modelId="{14D77D57-B54C-4C47-B9C5-233BF2B4C96E}" type="presParOf" srcId="{72E1555C-0A33-41A5-B649-1801BA1C27F2}" destId="{3C5B3B73-048C-4CF6-90B8-6421FD723E7E}" srcOrd="0" destOrd="0" presId="urn:microsoft.com/office/officeart/2009/3/layout/HorizontalOrganizationChart"/>
    <dgm:cxn modelId="{697B74C5-B18A-449B-816B-BAF0E1F71816}" type="presParOf" srcId="{72E1555C-0A33-41A5-B649-1801BA1C27F2}" destId="{A6104B37-34A0-4282-9A21-CE518512C611}" srcOrd="1" destOrd="0" presId="urn:microsoft.com/office/officeart/2009/3/layout/HorizontalOrganizationChart"/>
    <dgm:cxn modelId="{0B9B0452-7F1A-4D13-9843-54C4212DA575}" type="presParOf" srcId="{97CF1ED8-E5C9-44D2-81AA-83C6C23CED00}" destId="{B3392296-046E-4702-879A-D4D21F35ADA2}" srcOrd="1" destOrd="0" presId="urn:microsoft.com/office/officeart/2009/3/layout/HorizontalOrganizationChart"/>
    <dgm:cxn modelId="{0F05AFC6-4C3E-4E32-B693-630418792777}" type="presParOf" srcId="{B3392296-046E-4702-879A-D4D21F35ADA2}" destId="{E765CC63-629A-43E6-935F-370C27FC6F36}" srcOrd="0" destOrd="0" presId="urn:microsoft.com/office/officeart/2009/3/layout/HorizontalOrganizationChart"/>
    <dgm:cxn modelId="{8D982D1B-B54F-437D-8D0A-CF1817DAF243}" type="presParOf" srcId="{B3392296-046E-4702-879A-D4D21F35ADA2}" destId="{EB4EAC0F-3E9F-49A7-A2B0-C7CA2366F371}" srcOrd="1" destOrd="0" presId="urn:microsoft.com/office/officeart/2009/3/layout/HorizontalOrganizationChart"/>
    <dgm:cxn modelId="{E189527E-DFF4-4950-9245-56D53F6775FA}" type="presParOf" srcId="{EB4EAC0F-3E9F-49A7-A2B0-C7CA2366F371}" destId="{2ABDA4BC-B23E-43CA-9B34-979F1FE70E37}" srcOrd="0" destOrd="0" presId="urn:microsoft.com/office/officeart/2009/3/layout/HorizontalOrganizationChart"/>
    <dgm:cxn modelId="{28510B59-86F9-4BC7-8EDA-FC837EE1E168}" type="presParOf" srcId="{2ABDA4BC-B23E-43CA-9B34-979F1FE70E37}" destId="{0ED0CB12-B56F-44F1-86E9-121FACC934FC}" srcOrd="0" destOrd="0" presId="urn:microsoft.com/office/officeart/2009/3/layout/HorizontalOrganizationChart"/>
    <dgm:cxn modelId="{0485459C-5DEA-4C86-BC73-232AD3B4161D}" type="presParOf" srcId="{2ABDA4BC-B23E-43CA-9B34-979F1FE70E37}" destId="{E5F67999-4552-40B6-8BA4-23E952376245}" srcOrd="1" destOrd="0" presId="urn:microsoft.com/office/officeart/2009/3/layout/HorizontalOrganizationChart"/>
    <dgm:cxn modelId="{C5DD81A6-D717-4D04-B37D-D14F2EF79D70}" type="presParOf" srcId="{EB4EAC0F-3E9F-49A7-A2B0-C7CA2366F371}" destId="{4E8E3BAF-1826-419F-A9D0-AE779D12FA8D}" srcOrd="1" destOrd="0" presId="urn:microsoft.com/office/officeart/2009/3/layout/HorizontalOrganizationChart"/>
    <dgm:cxn modelId="{7B221FB3-60B7-4323-9647-DD279F10A847}" type="presParOf" srcId="{EB4EAC0F-3E9F-49A7-A2B0-C7CA2366F371}" destId="{DA6E0759-FE68-47E3-ADC9-026AE577538E}" srcOrd="2" destOrd="0" presId="urn:microsoft.com/office/officeart/2009/3/layout/HorizontalOrganizationChart"/>
    <dgm:cxn modelId="{41333BC9-3DB4-4ED4-B329-B9366EA46351}" type="presParOf" srcId="{97CF1ED8-E5C9-44D2-81AA-83C6C23CED00}" destId="{C77C3287-8D6C-4EEE-919E-F8882DDD8FE6}" srcOrd="2" destOrd="0" presId="urn:microsoft.com/office/officeart/2009/3/layout/HorizontalOrganizationChart"/>
    <dgm:cxn modelId="{EC2976AE-8E0B-4061-8038-D9ABB9557A9B}" type="presParOf" srcId="{6CE5BA79-185F-4DE3-A556-80C94D805A64}" destId="{8A072275-2DB9-4757-BD9F-BA9FB5C724AD}" srcOrd="1" destOrd="0" presId="urn:microsoft.com/office/officeart/2009/3/layout/HorizontalOrganizationChart"/>
    <dgm:cxn modelId="{E4330BF2-18DF-4A5C-A749-646275570940}" type="presParOf" srcId="{8A072275-2DB9-4757-BD9F-BA9FB5C724AD}" destId="{0BA64EBC-B69B-426D-98D0-986D018D40B6}" srcOrd="0" destOrd="0" presId="urn:microsoft.com/office/officeart/2009/3/layout/HorizontalOrganizationChart"/>
    <dgm:cxn modelId="{47DCC22D-2866-4B1D-B17F-EE53A60203A5}" type="presParOf" srcId="{0BA64EBC-B69B-426D-98D0-986D018D40B6}" destId="{A513FE28-8C16-411F-9CDA-4C29AA3805DC}" srcOrd="0" destOrd="0" presId="urn:microsoft.com/office/officeart/2009/3/layout/HorizontalOrganizationChart"/>
    <dgm:cxn modelId="{E199A0C2-4F88-454D-A919-3F1B326D7425}" type="presParOf" srcId="{0BA64EBC-B69B-426D-98D0-986D018D40B6}" destId="{08FB1096-AA07-40EA-9C4D-071EB9EB85C0}" srcOrd="1" destOrd="0" presId="urn:microsoft.com/office/officeart/2009/3/layout/HorizontalOrganizationChart"/>
    <dgm:cxn modelId="{7FC0C03B-C82C-455E-95AA-A14C3C5D461B}" type="presParOf" srcId="{8A072275-2DB9-4757-BD9F-BA9FB5C724AD}" destId="{EBE1370F-7E13-494C-9043-E665532B19EC}" srcOrd="1" destOrd="0" presId="urn:microsoft.com/office/officeart/2009/3/layout/HorizontalOrganizationChart"/>
    <dgm:cxn modelId="{5128107B-ADFA-4928-A119-754D3CE4054A}" type="presParOf" srcId="{EBE1370F-7E13-494C-9043-E665532B19EC}" destId="{236B7987-2B11-4443-88E7-3EFE950E0CA6}" srcOrd="0" destOrd="0" presId="urn:microsoft.com/office/officeart/2009/3/layout/HorizontalOrganizationChart"/>
    <dgm:cxn modelId="{74C25194-AD04-4A03-B72A-D993AC491AA4}" type="presParOf" srcId="{EBE1370F-7E13-494C-9043-E665532B19EC}" destId="{259C9ED3-38C0-4EF5-8A64-EC5A199E6063}" srcOrd="1" destOrd="0" presId="urn:microsoft.com/office/officeart/2009/3/layout/HorizontalOrganizationChart"/>
    <dgm:cxn modelId="{087AED6C-55DF-4084-87BD-B43CB6887ACD}" type="presParOf" srcId="{259C9ED3-38C0-4EF5-8A64-EC5A199E6063}" destId="{A4C445AC-CD8C-4205-944B-22F744956CC8}" srcOrd="0" destOrd="0" presId="urn:microsoft.com/office/officeart/2009/3/layout/HorizontalOrganizationChart"/>
    <dgm:cxn modelId="{263862A2-D96F-49CF-B3C7-9974C14409E7}" type="presParOf" srcId="{A4C445AC-CD8C-4205-944B-22F744956CC8}" destId="{523EAFF5-0E75-4D6F-8283-5D868439A4A7}" srcOrd="0" destOrd="0" presId="urn:microsoft.com/office/officeart/2009/3/layout/HorizontalOrganizationChart"/>
    <dgm:cxn modelId="{0FFD6746-507C-4A61-8015-4AC0DF28644C}" type="presParOf" srcId="{A4C445AC-CD8C-4205-944B-22F744956CC8}" destId="{DB96AC4D-3002-4DDB-8BC0-228E4DCC6695}" srcOrd="1" destOrd="0" presId="urn:microsoft.com/office/officeart/2009/3/layout/HorizontalOrganizationChart"/>
    <dgm:cxn modelId="{62F54099-3CAA-4661-A40B-640EAF846734}" type="presParOf" srcId="{259C9ED3-38C0-4EF5-8A64-EC5A199E6063}" destId="{99189FC2-6FB1-418E-B8B4-53A5C4EBC9AF}" srcOrd="1" destOrd="0" presId="urn:microsoft.com/office/officeart/2009/3/layout/HorizontalOrganizationChart"/>
    <dgm:cxn modelId="{77703775-6662-4873-913D-744A046BDAE8}" type="presParOf" srcId="{259C9ED3-38C0-4EF5-8A64-EC5A199E6063}" destId="{145E5696-B3BA-4D54-A918-DE6CF7E77D64}" srcOrd="2" destOrd="0" presId="urn:microsoft.com/office/officeart/2009/3/layout/HorizontalOrganizationChart"/>
    <dgm:cxn modelId="{8C256CA0-05FA-4420-AC1C-9C31F694BC42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CO" sz="1800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O" sz="18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m:oMathPara>
              </a14:m>
              <a:endParaRPr lang="es-CO" sz="1800" dirty="0">
                <a:latin typeface="+mj-lt"/>
              </a:endParaRPr>
            </a:p>
          </dgm:t>
        </dgm:pt>
      </mc:Choice>
      <mc:Fallback xmlns="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𝑥 ̂_(𝑡|𝑡−1)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={</a:t>
              </a:r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…,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Choice>
      <mc:Fallback xmlns="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𝑋_𝑡</a:t>
              </a:r>
              <a:r>
                <a:rPr lang="es-CO" sz="1800" dirty="0" smtClean="0">
                  <a:latin typeface="+mj-lt"/>
                </a:rPr>
                <a:t>={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𝑥_1,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_2, …,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_𝑛</a:t>
              </a:r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  <dgm:t>
        <a:bodyPr/>
        <a:lstStyle/>
        <a:p>
          <a:endParaRPr lang="en-US"/>
        </a:p>
      </dgm:t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  <dgm:t>
        <a:bodyPr/>
        <a:lstStyle/>
        <a:p>
          <a:endParaRPr lang="en-US"/>
        </a:p>
      </dgm:t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BC916052-0356-49C1-94BE-E80742CB920D}" type="presOf" srcId="{04080551-1E4B-45CD-A9B8-EE269B34AF6C}" destId="{236B7987-2B11-4443-88E7-3EFE950E0CA6}" srcOrd="0" destOrd="0" presId="urn:microsoft.com/office/officeart/2009/3/layout/HorizontalOrganizationChart"/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B7CA74CB-07EC-4F87-A6E3-A4D51D7CC6AE}" type="presOf" srcId="{E1EA2B97-7E1E-496C-8664-4CFAF4A136B3}" destId="{E765CC63-629A-43E6-935F-370C27FC6F36}" srcOrd="0" destOrd="0" presId="urn:microsoft.com/office/officeart/2009/3/layout/HorizontalOrganizationChart"/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89FCB6F3-C56A-49E5-9C86-E4E84C19C361}" type="presOf" srcId="{DF5AE4E6-A14B-43E5-8963-43B305FC6B49}" destId="{523EAFF5-0E75-4D6F-8283-5D868439A4A7}" srcOrd="0" destOrd="0" presId="urn:microsoft.com/office/officeart/2009/3/layout/HorizontalOrganizationChart"/>
    <dgm:cxn modelId="{66F396D2-CC0B-43A5-A4BB-9E4BA33B8051}" type="presOf" srcId="{8DF85E89-EB09-49C8-BC63-CF8A4E102798}" destId="{3C5B3B73-048C-4CF6-90B8-6421FD723E7E}" srcOrd="0" destOrd="0" presId="urn:microsoft.com/office/officeart/2009/3/layout/HorizontalOrganizationChart"/>
    <dgm:cxn modelId="{DF3A5DAE-6C2A-4AFD-95F2-294AF384150A}" type="presOf" srcId="{3DFAAC6A-0EEB-4713-8D84-CB7F43783EEE}" destId="{6CE5BA79-185F-4DE3-A556-80C94D805A64}" srcOrd="0" destOrd="0" presId="urn:microsoft.com/office/officeart/2009/3/layout/HorizontalOrganizationChart"/>
    <dgm:cxn modelId="{583DC95C-8423-469E-9198-C3CF60F0D27C}" type="presOf" srcId="{E7370FF3-33A6-4BF2-A67F-910FA023E83B}" destId="{A513FE28-8C16-411F-9CDA-4C29AA3805DC}" srcOrd="0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AD15A7A3-38D4-4300-8D94-B8EB1B49B089}" type="presOf" srcId="{8B17CE18-2371-4A2F-BE85-31375430C88A}" destId="{E5F67999-4552-40B6-8BA4-23E952376245}" srcOrd="1" destOrd="0" presId="urn:microsoft.com/office/officeart/2009/3/layout/HorizontalOrganizationChart"/>
    <dgm:cxn modelId="{793167B1-FFBC-409A-BD7E-647BE5F4DC1E}" type="presOf" srcId="{8B17CE18-2371-4A2F-BE85-31375430C88A}" destId="{0ED0CB12-B56F-44F1-86E9-121FACC934FC}" srcOrd="0" destOrd="0" presId="urn:microsoft.com/office/officeart/2009/3/layout/HorizontalOrganizationChart"/>
    <dgm:cxn modelId="{3C88D1AE-40AC-4BEE-ADB7-604C6ABEF9DF}" type="presOf" srcId="{E7370FF3-33A6-4BF2-A67F-910FA023E83B}" destId="{08FB1096-AA07-40EA-9C4D-071EB9EB85C0}" srcOrd="1" destOrd="0" presId="urn:microsoft.com/office/officeart/2009/3/layout/HorizontalOrganizationChart"/>
    <dgm:cxn modelId="{C0B00DC1-33D3-49CD-A256-852C8E6D8ABF}" type="presOf" srcId="{DF5AE4E6-A14B-43E5-8963-43B305FC6B49}" destId="{DB96AC4D-3002-4DDB-8BC0-228E4DCC6695}" srcOrd="1" destOrd="0" presId="urn:microsoft.com/office/officeart/2009/3/layout/HorizontalOrganizationChart"/>
    <dgm:cxn modelId="{3E1F3CB9-89DD-4AC7-AB41-6B055037DBD9}" type="presOf" srcId="{8DF85E89-EB09-49C8-BC63-CF8A4E102798}" destId="{A6104B37-34A0-4282-9A21-CE518512C611}" srcOrd="1" destOrd="0" presId="urn:microsoft.com/office/officeart/2009/3/layout/HorizontalOrganizationChart"/>
    <dgm:cxn modelId="{A97FB796-C8F8-4CB8-8307-63E131B1CD95}" type="presParOf" srcId="{6CE5BA79-185F-4DE3-A556-80C94D805A64}" destId="{97CF1ED8-E5C9-44D2-81AA-83C6C23CED00}" srcOrd="0" destOrd="0" presId="urn:microsoft.com/office/officeart/2009/3/layout/HorizontalOrganizationChart"/>
    <dgm:cxn modelId="{D5EDE674-5314-4008-A81E-98291B84CA95}" type="presParOf" srcId="{97CF1ED8-E5C9-44D2-81AA-83C6C23CED00}" destId="{72E1555C-0A33-41A5-B649-1801BA1C27F2}" srcOrd="0" destOrd="0" presId="urn:microsoft.com/office/officeart/2009/3/layout/HorizontalOrganizationChart"/>
    <dgm:cxn modelId="{F406BD64-0E6A-46B0-AC2B-A39E37C85BAF}" type="presParOf" srcId="{72E1555C-0A33-41A5-B649-1801BA1C27F2}" destId="{3C5B3B73-048C-4CF6-90B8-6421FD723E7E}" srcOrd="0" destOrd="0" presId="urn:microsoft.com/office/officeart/2009/3/layout/HorizontalOrganizationChart"/>
    <dgm:cxn modelId="{D5297D24-049B-493D-AF50-987DB2CB2765}" type="presParOf" srcId="{72E1555C-0A33-41A5-B649-1801BA1C27F2}" destId="{A6104B37-34A0-4282-9A21-CE518512C611}" srcOrd="1" destOrd="0" presId="urn:microsoft.com/office/officeart/2009/3/layout/HorizontalOrganizationChart"/>
    <dgm:cxn modelId="{AEAC997B-4583-42BE-AC2D-D185352A01CE}" type="presParOf" srcId="{97CF1ED8-E5C9-44D2-81AA-83C6C23CED00}" destId="{B3392296-046E-4702-879A-D4D21F35ADA2}" srcOrd="1" destOrd="0" presId="urn:microsoft.com/office/officeart/2009/3/layout/HorizontalOrganizationChart"/>
    <dgm:cxn modelId="{501E34C8-D0DB-4651-AECB-1F0149E56CDB}" type="presParOf" srcId="{B3392296-046E-4702-879A-D4D21F35ADA2}" destId="{E765CC63-629A-43E6-935F-370C27FC6F36}" srcOrd="0" destOrd="0" presId="urn:microsoft.com/office/officeart/2009/3/layout/HorizontalOrganizationChart"/>
    <dgm:cxn modelId="{EC441213-2647-4830-B697-29B35DB3CE25}" type="presParOf" srcId="{B3392296-046E-4702-879A-D4D21F35ADA2}" destId="{EB4EAC0F-3E9F-49A7-A2B0-C7CA2366F371}" srcOrd="1" destOrd="0" presId="urn:microsoft.com/office/officeart/2009/3/layout/HorizontalOrganizationChart"/>
    <dgm:cxn modelId="{116A604A-8274-4844-8C2B-26477C4DFC45}" type="presParOf" srcId="{EB4EAC0F-3E9F-49A7-A2B0-C7CA2366F371}" destId="{2ABDA4BC-B23E-43CA-9B34-979F1FE70E37}" srcOrd="0" destOrd="0" presId="urn:microsoft.com/office/officeart/2009/3/layout/HorizontalOrganizationChart"/>
    <dgm:cxn modelId="{29433B4A-6E4A-4A2D-BB32-F4EF8D4D034D}" type="presParOf" srcId="{2ABDA4BC-B23E-43CA-9B34-979F1FE70E37}" destId="{0ED0CB12-B56F-44F1-86E9-121FACC934FC}" srcOrd="0" destOrd="0" presId="urn:microsoft.com/office/officeart/2009/3/layout/HorizontalOrganizationChart"/>
    <dgm:cxn modelId="{C7E3B43C-3573-4EE4-92BB-DA8AE5C3F872}" type="presParOf" srcId="{2ABDA4BC-B23E-43CA-9B34-979F1FE70E37}" destId="{E5F67999-4552-40B6-8BA4-23E952376245}" srcOrd="1" destOrd="0" presId="urn:microsoft.com/office/officeart/2009/3/layout/HorizontalOrganizationChart"/>
    <dgm:cxn modelId="{C4BEDF41-4B41-4AA9-8298-5A4D7B92E9CE}" type="presParOf" srcId="{EB4EAC0F-3E9F-49A7-A2B0-C7CA2366F371}" destId="{4E8E3BAF-1826-419F-A9D0-AE779D12FA8D}" srcOrd="1" destOrd="0" presId="urn:microsoft.com/office/officeart/2009/3/layout/HorizontalOrganizationChart"/>
    <dgm:cxn modelId="{3ECA0DAD-A860-45C7-9B53-E1E9E3B658C2}" type="presParOf" srcId="{EB4EAC0F-3E9F-49A7-A2B0-C7CA2366F371}" destId="{DA6E0759-FE68-47E3-ADC9-026AE577538E}" srcOrd="2" destOrd="0" presId="urn:microsoft.com/office/officeart/2009/3/layout/HorizontalOrganizationChart"/>
    <dgm:cxn modelId="{2661302C-9436-40E1-9793-07B69659CFB1}" type="presParOf" srcId="{97CF1ED8-E5C9-44D2-81AA-83C6C23CED00}" destId="{C77C3287-8D6C-4EEE-919E-F8882DDD8FE6}" srcOrd="2" destOrd="0" presId="urn:microsoft.com/office/officeart/2009/3/layout/HorizontalOrganizationChart"/>
    <dgm:cxn modelId="{A9CDA21F-3AAA-412F-96A7-7A9C0A4C2CB5}" type="presParOf" srcId="{6CE5BA79-185F-4DE3-A556-80C94D805A64}" destId="{8A072275-2DB9-4757-BD9F-BA9FB5C724AD}" srcOrd="1" destOrd="0" presId="urn:microsoft.com/office/officeart/2009/3/layout/HorizontalOrganizationChart"/>
    <dgm:cxn modelId="{FA55B4E8-24A8-4A1C-80CF-A5FDB75F6B7B}" type="presParOf" srcId="{8A072275-2DB9-4757-BD9F-BA9FB5C724AD}" destId="{0BA64EBC-B69B-426D-98D0-986D018D40B6}" srcOrd="0" destOrd="0" presId="urn:microsoft.com/office/officeart/2009/3/layout/HorizontalOrganizationChart"/>
    <dgm:cxn modelId="{1FD285DA-347A-4C3A-9A96-D0D473461D2F}" type="presParOf" srcId="{0BA64EBC-B69B-426D-98D0-986D018D40B6}" destId="{A513FE28-8C16-411F-9CDA-4C29AA3805DC}" srcOrd="0" destOrd="0" presId="urn:microsoft.com/office/officeart/2009/3/layout/HorizontalOrganizationChart"/>
    <dgm:cxn modelId="{4A411F24-A762-4581-BD4C-3E45E13841B7}" type="presParOf" srcId="{0BA64EBC-B69B-426D-98D0-986D018D40B6}" destId="{08FB1096-AA07-40EA-9C4D-071EB9EB85C0}" srcOrd="1" destOrd="0" presId="urn:microsoft.com/office/officeart/2009/3/layout/HorizontalOrganizationChart"/>
    <dgm:cxn modelId="{57326E3C-8925-46BE-A421-60F80EBB774D}" type="presParOf" srcId="{8A072275-2DB9-4757-BD9F-BA9FB5C724AD}" destId="{EBE1370F-7E13-494C-9043-E665532B19EC}" srcOrd="1" destOrd="0" presId="urn:microsoft.com/office/officeart/2009/3/layout/HorizontalOrganizationChart"/>
    <dgm:cxn modelId="{741C4492-5507-44A9-A789-DD780C5FA7C2}" type="presParOf" srcId="{EBE1370F-7E13-494C-9043-E665532B19EC}" destId="{236B7987-2B11-4443-88E7-3EFE950E0CA6}" srcOrd="0" destOrd="0" presId="urn:microsoft.com/office/officeart/2009/3/layout/HorizontalOrganizationChart"/>
    <dgm:cxn modelId="{C93C13C9-7577-4D0E-8FF2-58B222D6EB5B}" type="presParOf" srcId="{EBE1370F-7E13-494C-9043-E665532B19EC}" destId="{259C9ED3-38C0-4EF5-8A64-EC5A199E6063}" srcOrd="1" destOrd="0" presId="urn:microsoft.com/office/officeart/2009/3/layout/HorizontalOrganizationChart"/>
    <dgm:cxn modelId="{9F1C236E-A8D0-4B62-A374-ED26632060A3}" type="presParOf" srcId="{259C9ED3-38C0-4EF5-8A64-EC5A199E6063}" destId="{A4C445AC-CD8C-4205-944B-22F744956CC8}" srcOrd="0" destOrd="0" presId="urn:microsoft.com/office/officeart/2009/3/layout/HorizontalOrganizationChart"/>
    <dgm:cxn modelId="{3AE40D13-E818-402D-9031-3661CAD2073D}" type="presParOf" srcId="{A4C445AC-CD8C-4205-944B-22F744956CC8}" destId="{523EAFF5-0E75-4D6F-8283-5D868439A4A7}" srcOrd="0" destOrd="0" presId="urn:microsoft.com/office/officeart/2009/3/layout/HorizontalOrganizationChart"/>
    <dgm:cxn modelId="{653ABB05-7AC4-4B8B-972E-EC65DAF2A567}" type="presParOf" srcId="{A4C445AC-CD8C-4205-944B-22F744956CC8}" destId="{DB96AC4D-3002-4DDB-8BC0-228E4DCC6695}" srcOrd="1" destOrd="0" presId="urn:microsoft.com/office/officeart/2009/3/layout/HorizontalOrganizationChart"/>
    <dgm:cxn modelId="{95D26FB2-842F-4F2E-B803-5F1C4A8CC421}" type="presParOf" srcId="{259C9ED3-38C0-4EF5-8A64-EC5A199E6063}" destId="{99189FC2-6FB1-418E-B8B4-53A5C4EBC9AF}" srcOrd="1" destOrd="0" presId="urn:microsoft.com/office/officeart/2009/3/layout/HorizontalOrganizationChart"/>
    <dgm:cxn modelId="{BEFD5BA2-5B47-4252-9CAA-1C058ADD5078}" type="presParOf" srcId="{259C9ED3-38C0-4EF5-8A64-EC5A199E6063}" destId="{145E5696-B3BA-4D54-A918-DE6CF7E77D64}" srcOrd="2" destOrd="0" presId="urn:microsoft.com/office/officeart/2009/3/layout/HorizontalOrganizationChart"/>
    <dgm:cxn modelId="{58170368-3682-4DDA-9C20-E1E41E9AE0C1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dgm:pt modelId="{DF5AE4E6-A14B-43E5-8963-43B305FC6B49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 t="-66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dgm:pt modelId="{8B17CE18-2371-4A2F-BE85-31375430C88A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BC916052-0356-49C1-94BE-E80742CB920D}" type="presOf" srcId="{04080551-1E4B-45CD-A9B8-EE269B34AF6C}" destId="{236B7987-2B11-4443-88E7-3EFE950E0CA6}" srcOrd="0" destOrd="0" presId="urn:microsoft.com/office/officeart/2009/3/layout/HorizontalOrganizationChart"/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B7CA74CB-07EC-4F87-A6E3-A4D51D7CC6AE}" type="presOf" srcId="{E1EA2B97-7E1E-496C-8664-4CFAF4A136B3}" destId="{E765CC63-629A-43E6-935F-370C27FC6F36}" srcOrd="0" destOrd="0" presId="urn:microsoft.com/office/officeart/2009/3/layout/HorizontalOrganizationChart"/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89FCB6F3-C56A-49E5-9C86-E4E84C19C361}" type="presOf" srcId="{DF5AE4E6-A14B-43E5-8963-43B305FC6B49}" destId="{523EAFF5-0E75-4D6F-8283-5D868439A4A7}" srcOrd="0" destOrd="0" presId="urn:microsoft.com/office/officeart/2009/3/layout/HorizontalOrganizationChart"/>
    <dgm:cxn modelId="{66F396D2-CC0B-43A5-A4BB-9E4BA33B8051}" type="presOf" srcId="{8DF85E89-EB09-49C8-BC63-CF8A4E102798}" destId="{3C5B3B73-048C-4CF6-90B8-6421FD723E7E}" srcOrd="0" destOrd="0" presId="urn:microsoft.com/office/officeart/2009/3/layout/HorizontalOrganizationChart"/>
    <dgm:cxn modelId="{DF3A5DAE-6C2A-4AFD-95F2-294AF384150A}" type="presOf" srcId="{3DFAAC6A-0EEB-4713-8D84-CB7F43783EEE}" destId="{6CE5BA79-185F-4DE3-A556-80C94D805A64}" srcOrd="0" destOrd="0" presId="urn:microsoft.com/office/officeart/2009/3/layout/HorizontalOrganizationChart"/>
    <dgm:cxn modelId="{583DC95C-8423-469E-9198-C3CF60F0D27C}" type="presOf" srcId="{E7370FF3-33A6-4BF2-A67F-910FA023E83B}" destId="{A513FE28-8C16-411F-9CDA-4C29AA3805DC}" srcOrd="0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AD15A7A3-38D4-4300-8D94-B8EB1B49B089}" type="presOf" srcId="{8B17CE18-2371-4A2F-BE85-31375430C88A}" destId="{E5F67999-4552-40B6-8BA4-23E952376245}" srcOrd="1" destOrd="0" presId="urn:microsoft.com/office/officeart/2009/3/layout/HorizontalOrganizationChart"/>
    <dgm:cxn modelId="{793167B1-FFBC-409A-BD7E-647BE5F4DC1E}" type="presOf" srcId="{8B17CE18-2371-4A2F-BE85-31375430C88A}" destId="{0ED0CB12-B56F-44F1-86E9-121FACC934FC}" srcOrd="0" destOrd="0" presId="urn:microsoft.com/office/officeart/2009/3/layout/HorizontalOrganizationChart"/>
    <dgm:cxn modelId="{3C88D1AE-40AC-4BEE-ADB7-604C6ABEF9DF}" type="presOf" srcId="{E7370FF3-33A6-4BF2-A67F-910FA023E83B}" destId="{08FB1096-AA07-40EA-9C4D-071EB9EB85C0}" srcOrd="1" destOrd="0" presId="urn:microsoft.com/office/officeart/2009/3/layout/HorizontalOrganizationChart"/>
    <dgm:cxn modelId="{C0B00DC1-33D3-49CD-A256-852C8E6D8ABF}" type="presOf" srcId="{DF5AE4E6-A14B-43E5-8963-43B305FC6B49}" destId="{DB96AC4D-3002-4DDB-8BC0-228E4DCC6695}" srcOrd="1" destOrd="0" presId="urn:microsoft.com/office/officeart/2009/3/layout/HorizontalOrganizationChart"/>
    <dgm:cxn modelId="{3E1F3CB9-89DD-4AC7-AB41-6B055037DBD9}" type="presOf" srcId="{8DF85E89-EB09-49C8-BC63-CF8A4E102798}" destId="{A6104B37-34A0-4282-9A21-CE518512C611}" srcOrd="1" destOrd="0" presId="urn:microsoft.com/office/officeart/2009/3/layout/HorizontalOrganizationChart"/>
    <dgm:cxn modelId="{A97FB796-C8F8-4CB8-8307-63E131B1CD95}" type="presParOf" srcId="{6CE5BA79-185F-4DE3-A556-80C94D805A64}" destId="{97CF1ED8-E5C9-44D2-81AA-83C6C23CED00}" srcOrd="0" destOrd="0" presId="urn:microsoft.com/office/officeart/2009/3/layout/HorizontalOrganizationChart"/>
    <dgm:cxn modelId="{D5EDE674-5314-4008-A81E-98291B84CA95}" type="presParOf" srcId="{97CF1ED8-E5C9-44D2-81AA-83C6C23CED00}" destId="{72E1555C-0A33-41A5-B649-1801BA1C27F2}" srcOrd="0" destOrd="0" presId="urn:microsoft.com/office/officeart/2009/3/layout/HorizontalOrganizationChart"/>
    <dgm:cxn modelId="{F406BD64-0E6A-46B0-AC2B-A39E37C85BAF}" type="presParOf" srcId="{72E1555C-0A33-41A5-B649-1801BA1C27F2}" destId="{3C5B3B73-048C-4CF6-90B8-6421FD723E7E}" srcOrd="0" destOrd="0" presId="urn:microsoft.com/office/officeart/2009/3/layout/HorizontalOrganizationChart"/>
    <dgm:cxn modelId="{D5297D24-049B-493D-AF50-987DB2CB2765}" type="presParOf" srcId="{72E1555C-0A33-41A5-B649-1801BA1C27F2}" destId="{A6104B37-34A0-4282-9A21-CE518512C611}" srcOrd="1" destOrd="0" presId="urn:microsoft.com/office/officeart/2009/3/layout/HorizontalOrganizationChart"/>
    <dgm:cxn modelId="{AEAC997B-4583-42BE-AC2D-D185352A01CE}" type="presParOf" srcId="{97CF1ED8-E5C9-44D2-81AA-83C6C23CED00}" destId="{B3392296-046E-4702-879A-D4D21F35ADA2}" srcOrd="1" destOrd="0" presId="urn:microsoft.com/office/officeart/2009/3/layout/HorizontalOrganizationChart"/>
    <dgm:cxn modelId="{501E34C8-D0DB-4651-AECB-1F0149E56CDB}" type="presParOf" srcId="{B3392296-046E-4702-879A-D4D21F35ADA2}" destId="{E765CC63-629A-43E6-935F-370C27FC6F36}" srcOrd="0" destOrd="0" presId="urn:microsoft.com/office/officeart/2009/3/layout/HorizontalOrganizationChart"/>
    <dgm:cxn modelId="{EC441213-2647-4830-B697-29B35DB3CE25}" type="presParOf" srcId="{B3392296-046E-4702-879A-D4D21F35ADA2}" destId="{EB4EAC0F-3E9F-49A7-A2B0-C7CA2366F371}" srcOrd="1" destOrd="0" presId="urn:microsoft.com/office/officeart/2009/3/layout/HorizontalOrganizationChart"/>
    <dgm:cxn modelId="{116A604A-8274-4844-8C2B-26477C4DFC45}" type="presParOf" srcId="{EB4EAC0F-3E9F-49A7-A2B0-C7CA2366F371}" destId="{2ABDA4BC-B23E-43CA-9B34-979F1FE70E37}" srcOrd="0" destOrd="0" presId="urn:microsoft.com/office/officeart/2009/3/layout/HorizontalOrganizationChart"/>
    <dgm:cxn modelId="{29433B4A-6E4A-4A2D-BB32-F4EF8D4D034D}" type="presParOf" srcId="{2ABDA4BC-B23E-43CA-9B34-979F1FE70E37}" destId="{0ED0CB12-B56F-44F1-86E9-121FACC934FC}" srcOrd="0" destOrd="0" presId="urn:microsoft.com/office/officeart/2009/3/layout/HorizontalOrganizationChart"/>
    <dgm:cxn modelId="{C7E3B43C-3573-4EE4-92BB-DA8AE5C3F872}" type="presParOf" srcId="{2ABDA4BC-B23E-43CA-9B34-979F1FE70E37}" destId="{E5F67999-4552-40B6-8BA4-23E952376245}" srcOrd="1" destOrd="0" presId="urn:microsoft.com/office/officeart/2009/3/layout/HorizontalOrganizationChart"/>
    <dgm:cxn modelId="{C4BEDF41-4B41-4AA9-8298-5A4D7B92E9CE}" type="presParOf" srcId="{EB4EAC0F-3E9F-49A7-A2B0-C7CA2366F371}" destId="{4E8E3BAF-1826-419F-A9D0-AE779D12FA8D}" srcOrd="1" destOrd="0" presId="urn:microsoft.com/office/officeart/2009/3/layout/HorizontalOrganizationChart"/>
    <dgm:cxn modelId="{3ECA0DAD-A860-45C7-9B53-E1E9E3B658C2}" type="presParOf" srcId="{EB4EAC0F-3E9F-49A7-A2B0-C7CA2366F371}" destId="{DA6E0759-FE68-47E3-ADC9-026AE577538E}" srcOrd="2" destOrd="0" presId="urn:microsoft.com/office/officeart/2009/3/layout/HorizontalOrganizationChart"/>
    <dgm:cxn modelId="{2661302C-9436-40E1-9793-07B69659CFB1}" type="presParOf" srcId="{97CF1ED8-E5C9-44D2-81AA-83C6C23CED00}" destId="{C77C3287-8D6C-4EEE-919E-F8882DDD8FE6}" srcOrd="2" destOrd="0" presId="urn:microsoft.com/office/officeart/2009/3/layout/HorizontalOrganizationChart"/>
    <dgm:cxn modelId="{A9CDA21F-3AAA-412F-96A7-7A9C0A4C2CB5}" type="presParOf" srcId="{6CE5BA79-185F-4DE3-A556-80C94D805A64}" destId="{8A072275-2DB9-4757-BD9F-BA9FB5C724AD}" srcOrd="1" destOrd="0" presId="urn:microsoft.com/office/officeart/2009/3/layout/HorizontalOrganizationChart"/>
    <dgm:cxn modelId="{FA55B4E8-24A8-4A1C-80CF-A5FDB75F6B7B}" type="presParOf" srcId="{8A072275-2DB9-4757-BD9F-BA9FB5C724AD}" destId="{0BA64EBC-B69B-426D-98D0-986D018D40B6}" srcOrd="0" destOrd="0" presId="urn:microsoft.com/office/officeart/2009/3/layout/HorizontalOrganizationChart"/>
    <dgm:cxn modelId="{1FD285DA-347A-4C3A-9A96-D0D473461D2F}" type="presParOf" srcId="{0BA64EBC-B69B-426D-98D0-986D018D40B6}" destId="{A513FE28-8C16-411F-9CDA-4C29AA3805DC}" srcOrd="0" destOrd="0" presId="urn:microsoft.com/office/officeart/2009/3/layout/HorizontalOrganizationChart"/>
    <dgm:cxn modelId="{4A411F24-A762-4581-BD4C-3E45E13841B7}" type="presParOf" srcId="{0BA64EBC-B69B-426D-98D0-986D018D40B6}" destId="{08FB1096-AA07-40EA-9C4D-071EB9EB85C0}" srcOrd="1" destOrd="0" presId="urn:microsoft.com/office/officeart/2009/3/layout/HorizontalOrganizationChart"/>
    <dgm:cxn modelId="{57326E3C-8925-46BE-A421-60F80EBB774D}" type="presParOf" srcId="{8A072275-2DB9-4757-BD9F-BA9FB5C724AD}" destId="{EBE1370F-7E13-494C-9043-E665532B19EC}" srcOrd="1" destOrd="0" presId="urn:microsoft.com/office/officeart/2009/3/layout/HorizontalOrganizationChart"/>
    <dgm:cxn modelId="{741C4492-5507-44A9-A789-DD780C5FA7C2}" type="presParOf" srcId="{EBE1370F-7E13-494C-9043-E665532B19EC}" destId="{236B7987-2B11-4443-88E7-3EFE950E0CA6}" srcOrd="0" destOrd="0" presId="urn:microsoft.com/office/officeart/2009/3/layout/HorizontalOrganizationChart"/>
    <dgm:cxn modelId="{C93C13C9-7577-4D0E-8FF2-58B222D6EB5B}" type="presParOf" srcId="{EBE1370F-7E13-494C-9043-E665532B19EC}" destId="{259C9ED3-38C0-4EF5-8A64-EC5A199E6063}" srcOrd="1" destOrd="0" presId="urn:microsoft.com/office/officeart/2009/3/layout/HorizontalOrganizationChart"/>
    <dgm:cxn modelId="{9F1C236E-A8D0-4B62-A374-ED26632060A3}" type="presParOf" srcId="{259C9ED3-38C0-4EF5-8A64-EC5A199E6063}" destId="{A4C445AC-CD8C-4205-944B-22F744956CC8}" srcOrd="0" destOrd="0" presId="urn:microsoft.com/office/officeart/2009/3/layout/HorizontalOrganizationChart"/>
    <dgm:cxn modelId="{3AE40D13-E818-402D-9031-3661CAD2073D}" type="presParOf" srcId="{A4C445AC-CD8C-4205-944B-22F744956CC8}" destId="{523EAFF5-0E75-4D6F-8283-5D868439A4A7}" srcOrd="0" destOrd="0" presId="urn:microsoft.com/office/officeart/2009/3/layout/HorizontalOrganizationChart"/>
    <dgm:cxn modelId="{653ABB05-7AC4-4B8B-972E-EC65DAF2A567}" type="presParOf" srcId="{A4C445AC-CD8C-4205-944B-22F744956CC8}" destId="{DB96AC4D-3002-4DDB-8BC0-228E4DCC6695}" srcOrd="1" destOrd="0" presId="urn:microsoft.com/office/officeart/2009/3/layout/HorizontalOrganizationChart"/>
    <dgm:cxn modelId="{95D26FB2-842F-4F2E-B803-5F1C4A8CC421}" type="presParOf" srcId="{259C9ED3-38C0-4EF5-8A64-EC5A199E6063}" destId="{99189FC2-6FB1-418E-B8B4-53A5C4EBC9AF}" srcOrd="1" destOrd="0" presId="urn:microsoft.com/office/officeart/2009/3/layout/HorizontalOrganizationChart"/>
    <dgm:cxn modelId="{BEFD5BA2-5B47-4252-9CAA-1C058ADD5078}" type="presParOf" srcId="{259C9ED3-38C0-4EF5-8A64-EC5A199E6063}" destId="{145E5696-B3BA-4D54-A918-DE6CF7E77D64}" srcOrd="2" destOrd="0" presId="urn:microsoft.com/office/officeart/2009/3/layout/HorizontalOrganizationChart"/>
    <dgm:cxn modelId="{58170368-3682-4DDA-9C20-E1E41E9AE0C1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FAAC6A-0EEB-4713-8D84-CB7F43783EE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E7370FF3-33A6-4BF2-A67F-910FA023E83B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dirty="0" err="1" smtClean="0">
              <a:latin typeface="+mj-lt"/>
            </a:rPr>
            <a:t>Dynamic</a:t>
          </a:r>
          <a:r>
            <a:rPr lang="es-CO" sz="1800" dirty="0" smtClean="0">
              <a:latin typeface="+mj-lt"/>
            </a:rPr>
            <a:t> </a:t>
          </a:r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predictor</a:t>
          </a:r>
          <a:endParaRPr lang="es-CO" sz="1800" dirty="0">
            <a:latin typeface="+mj-lt"/>
          </a:endParaRPr>
        </a:p>
      </dgm:t>
    </dgm:pt>
    <dgm:pt modelId="{442EBF67-6E50-4832-B862-5440C17E36AA}" type="parTrans" cxnId="{D0D785B4-DD05-4FC8-A3B8-D48E4D5F2FE8}">
      <dgm:prSet/>
      <dgm:spPr/>
      <dgm:t>
        <a:bodyPr/>
        <a:lstStyle/>
        <a:p>
          <a:endParaRPr lang="es-CO" sz="1800"/>
        </a:p>
      </dgm:t>
    </dgm:pt>
    <dgm:pt modelId="{110C2E31-48A0-4654-9A7E-52D7D8AD6513}" type="sibTrans" cxnId="{D0D785B4-DD05-4FC8-A3B8-D48E4D5F2FE8}">
      <dgm:prSet/>
      <dgm:spPr/>
      <dgm:t>
        <a:bodyPr/>
        <a:lstStyle/>
        <a:p>
          <a:endParaRPr lang="es-CO" sz="1800"/>
        </a:p>
      </dgm:t>
    </dgm:pt>
    <dgm:pt modelId="{8DF85E89-EB09-49C8-BC63-CF8A4E10279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1800" err="1" smtClean="0">
              <a:latin typeface="+mj-lt"/>
            </a:rPr>
            <a:t>Object</a:t>
          </a:r>
          <a:r>
            <a:rPr lang="es-CO" sz="1800" smtClean="0">
              <a:latin typeface="+mj-lt"/>
            </a:rPr>
            <a:t> Detector</a:t>
          </a:r>
          <a:endParaRPr lang="es-CO" sz="1800" dirty="0">
            <a:latin typeface="+mj-lt"/>
          </a:endParaRPr>
        </a:p>
      </dgm:t>
    </dgm:pt>
    <dgm:pt modelId="{DBC9DB6C-A887-4FE9-BDA1-1C7ADC11A73E}" type="parTrans" cxnId="{EB53F28B-8AF3-4487-8E85-9A1D95ABA06E}">
      <dgm:prSet/>
      <dgm:spPr/>
      <dgm:t>
        <a:bodyPr/>
        <a:lstStyle/>
        <a:p>
          <a:endParaRPr lang="es-CO" sz="1800"/>
        </a:p>
      </dgm:t>
    </dgm:pt>
    <dgm:pt modelId="{A34D3F23-9156-40F9-9641-07ACD03E4E46}" type="sibTrans" cxnId="{EB53F28B-8AF3-4487-8E85-9A1D95ABA06E}">
      <dgm:prSet/>
      <dgm:spPr/>
      <dgm:t>
        <a:bodyPr/>
        <a:lstStyle/>
        <a:p>
          <a:endParaRPr lang="es-CO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s-CO" sz="1800" i="1" smtClean="0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s-CO" sz="18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CO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m:oMathPara>
              </a14:m>
              <a:endParaRPr lang="es-CO" sz="1800" dirty="0">
                <a:latin typeface="+mj-lt"/>
              </a:endParaRPr>
            </a:p>
          </dgm:t>
        </dgm:pt>
      </mc:Choice>
      <mc:Fallback xmlns="">
        <dgm:pt modelId="{DF5AE4E6-A14B-43E5-8963-43B305FC6B49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err="1" smtClean="0">
                  <a:latin typeface="+mj-lt"/>
                </a:rPr>
                <a:t>Prediction</a:t>
              </a:r>
              <a:endParaRPr lang="es-CO" sz="1800" dirty="0" smtClean="0">
                <a:latin typeface="+mj-lt"/>
              </a:endParaRP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𝑥 ̂_(𝑡|𝑡−1)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789E8763-A3FD-4E84-84AD-8BFC30E8808D}" type="sibTrans" cxnId="{56F5D897-BB35-4283-A93E-B4491CCBFC80}">
      <dgm:prSet/>
      <dgm:spPr/>
      <dgm:t>
        <a:bodyPr/>
        <a:lstStyle/>
        <a:p>
          <a:endParaRPr lang="en-US"/>
        </a:p>
      </dgm:t>
    </dgm:pt>
    <dgm:pt modelId="{04080551-1E4B-45CD-A9B8-EE269B34AF6C}" type="parTrans" cxnId="{56F5D897-BB35-4283-A93E-B4491CCBFC80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={</a:t>
              </a:r>
              <a14:m>
                <m:oMath xmlns:m="http://schemas.openxmlformats.org/officeDocument/2006/math"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lang="es-CO" sz="1800" b="0" i="1" smtClean="0">
                      <a:latin typeface="Cambria Math" panose="02040503050406030204" pitchFamily="18" charset="0"/>
                    </a:rPr>
                    <m:t>, …, </m:t>
                  </m:r>
                  <m:sSub>
                    <m:sSubPr>
                      <m:ctrlPr>
                        <a:rPr lang="es-CO" sz="1800" i="1" smtClean="0">
                          <a:latin typeface="Cambria Math" charset="0"/>
                        </a:rPr>
                      </m:ctrlPr>
                    </m:sSubPr>
                    <m:e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</m:e>
                    <m:sub>
                      <m:r>
                        <a:rPr lang="es-CO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</m:sub>
                  </m:sSub>
                </m:oMath>
              </a14:m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Choice>
      <mc:Fallback xmlns="">
        <dgm:pt modelId="{8B17CE18-2371-4A2F-BE85-31375430C88A}">
          <dgm:prSet phldrT="[Texto]" custT="1">
            <dgm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dgm:style>
          </dgm:prSet>
          <dgm:spPr>
            <a:solidFill>
              <a:schemeClr val="accent1">
                <a:lumMod val="50000"/>
              </a:schemeClr>
            </a:solidFill>
          </dgm:spPr>
          <dgm:t>
            <a:bodyPr/>
            <a:lstStyle/>
            <a:p>
              <a:r>
                <a:rPr lang="es-CO" sz="1800" dirty="0" smtClean="0">
                  <a:latin typeface="+mj-lt"/>
                </a:rPr>
                <a:t>Detections </a:t>
              </a:r>
            </a:p>
            <a:p>
              <a:r>
                <a:rPr lang="es-CO" sz="1800" b="0" i="0" smtClean="0">
                  <a:latin typeface="Cambria Math" panose="02040503050406030204" pitchFamily="18" charset="0"/>
                </a:rPr>
                <a:t>𝑋_𝑡</a:t>
              </a:r>
              <a:r>
                <a:rPr lang="es-CO" sz="1800" dirty="0" smtClean="0">
                  <a:latin typeface="+mj-lt"/>
                </a:rPr>
                <a:t>={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𝑥_1,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_2, …, </a:t>
              </a:r>
              <a:r>
                <a:rPr lang="es-CO" sz="1800" b="0" i="0" smtClean="0">
                  <a:latin typeface="Cambria Math" panose="02040503050406030204" pitchFamily="18" charset="0"/>
                </a:rPr>
                <a:t>𝑥</a:t>
              </a:r>
              <a:r>
                <a:rPr lang="es-CO" sz="1800" b="0" i="0" smtClean="0">
                  <a:latin typeface="Cambria Math" panose="02040503050406030204" pitchFamily="18" charset="0"/>
                </a:rPr>
                <a:t>_𝑛</a:t>
              </a:r>
              <a:r>
                <a:rPr lang="es-CO" sz="1800" dirty="0" smtClean="0">
                  <a:latin typeface="+mj-lt"/>
                </a:rPr>
                <a:t>}</a:t>
              </a:r>
              <a:endParaRPr lang="es-CO" sz="1800" dirty="0">
                <a:latin typeface="+mj-lt"/>
              </a:endParaRPr>
            </a:p>
          </dgm:t>
        </dgm:pt>
      </mc:Fallback>
    </mc:AlternateContent>
    <dgm:pt modelId="{D43FAF28-9BB1-4868-850C-BCAD2AE38754}" type="sibTrans" cxnId="{FAD014DA-D344-4646-8348-387AB603A1E8}">
      <dgm:prSet/>
      <dgm:spPr/>
      <dgm:t>
        <a:bodyPr/>
        <a:lstStyle/>
        <a:p>
          <a:endParaRPr lang="en-US"/>
        </a:p>
      </dgm:t>
    </dgm:pt>
    <dgm:pt modelId="{E1EA2B97-7E1E-496C-8664-4CFAF4A136B3}" type="parTrans" cxnId="{FAD014DA-D344-4646-8348-387AB603A1E8}">
      <dgm:prSet/>
      <dgm:spPr/>
      <dgm:t>
        <a:bodyPr/>
        <a:lstStyle/>
        <a:p>
          <a:endParaRPr lang="en-US"/>
        </a:p>
      </dgm:t>
    </dgm:pt>
    <dgm:pt modelId="{6CE5BA79-185F-4DE3-A556-80C94D805A64}" type="pres">
      <dgm:prSet presAssocID="{3DFAAC6A-0EEB-4713-8D84-CB7F43783E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7CF1ED8-E5C9-44D2-81AA-83C6C23CED00}" type="pres">
      <dgm:prSet presAssocID="{8DF85E89-EB09-49C8-BC63-CF8A4E102798}" presName="hierRoot1" presStyleCnt="0">
        <dgm:presLayoutVars>
          <dgm:hierBranch val="init"/>
        </dgm:presLayoutVars>
      </dgm:prSet>
      <dgm:spPr/>
    </dgm:pt>
    <dgm:pt modelId="{72E1555C-0A33-41A5-B649-1801BA1C27F2}" type="pres">
      <dgm:prSet presAssocID="{8DF85E89-EB09-49C8-BC63-CF8A4E102798}" presName="rootComposite1" presStyleCnt="0"/>
      <dgm:spPr/>
    </dgm:pt>
    <dgm:pt modelId="{3C5B3B73-048C-4CF6-90B8-6421FD723E7E}" type="pres">
      <dgm:prSet presAssocID="{8DF85E89-EB09-49C8-BC63-CF8A4E10279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04B37-34A0-4282-9A21-CE518512C611}" type="pres">
      <dgm:prSet presAssocID="{8DF85E89-EB09-49C8-BC63-CF8A4E10279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392296-046E-4702-879A-D4D21F35ADA2}" type="pres">
      <dgm:prSet presAssocID="{8DF85E89-EB09-49C8-BC63-CF8A4E102798}" presName="hierChild2" presStyleCnt="0"/>
      <dgm:spPr/>
    </dgm:pt>
    <dgm:pt modelId="{E765CC63-629A-43E6-935F-370C27FC6F36}" type="pres">
      <dgm:prSet presAssocID="{E1EA2B97-7E1E-496C-8664-4CFAF4A136B3}" presName="Name64" presStyleLbl="parChTrans1D2" presStyleIdx="0" presStyleCnt="2"/>
      <dgm:spPr/>
      <dgm:t>
        <a:bodyPr/>
        <a:lstStyle/>
        <a:p>
          <a:endParaRPr lang="en-US"/>
        </a:p>
      </dgm:t>
    </dgm:pt>
    <dgm:pt modelId="{EB4EAC0F-3E9F-49A7-A2B0-C7CA2366F371}" type="pres">
      <dgm:prSet presAssocID="{8B17CE18-2371-4A2F-BE85-31375430C88A}" presName="hierRoot2" presStyleCnt="0">
        <dgm:presLayoutVars>
          <dgm:hierBranch val="init"/>
        </dgm:presLayoutVars>
      </dgm:prSet>
      <dgm:spPr/>
    </dgm:pt>
    <dgm:pt modelId="{2ABDA4BC-B23E-43CA-9B34-979F1FE70E37}" type="pres">
      <dgm:prSet presAssocID="{8B17CE18-2371-4A2F-BE85-31375430C88A}" presName="rootComposite" presStyleCnt="0"/>
      <dgm:spPr/>
    </dgm:pt>
    <dgm:pt modelId="{0ED0CB12-B56F-44F1-86E9-121FACC934FC}" type="pres">
      <dgm:prSet presAssocID="{8B17CE18-2371-4A2F-BE85-31375430C88A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F67999-4552-40B6-8BA4-23E952376245}" type="pres">
      <dgm:prSet presAssocID="{8B17CE18-2371-4A2F-BE85-31375430C88A}" presName="rootConnector" presStyleLbl="node2" presStyleIdx="0" presStyleCnt="2"/>
      <dgm:spPr/>
      <dgm:t>
        <a:bodyPr/>
        <a:lstStyle/>
        <a:p>
          <a:endParaRPr lang="en-US"/>
        </a:p>
      </dgm:t>
    </dgm:pt>
    <dgm:pt modelId="{4E8E3BAF-1826-419F-A9D0-AE779D12FA8D}" type="pres">
      <dgm:prSet presAssocID="{8B17CE18-2371-4A2F-BE85-31375430C88A}" presName="hierChild4" presStyleCnt="0"/>
      <dgm:spPr/>
    </dgm:pt>
    <dgm:pt modelId="{DA6E0759-FE68-47E3-ADC9-026AE577538E}" type="pres">
      <dgm:prSet presAssocID="{8B17CE18-2371-4A2F-BE85-31375430C88A}" presName="hierChild5" presStyleCnt="0"/>
      <dgm:spPr/>
    </dgm:pt>
    <dgm:pt modelId="{C77C3287-8D6C-4EEE-919E-F8882DDD8FE6}" type="pres">
      <dgm:prSet presAssocID="{8DF85E89-EB09-49C8-BC63-CF8A4E102798}" presName="hierChild3" presStyleCnt="0"/>
      <dgm:spPr/>
    </dgm:pt>
    <dgm:pt modelId="{8A072275-2DB9-4757-BD9F-BA9FB5C724AD}" type="pres">
      <dgm:prSet presAssocID="{E7370FF3-33A6-4BF2-A67F-910FA023E83B}" presName="hierRoot1" presStyleCnt="0">
        <dgm:presLayoutVars>
          <dgm:hierBranch val="init"/>
        </dgm:presLayoutVars>
      </dgm:prSet>
      <dgm:spPr/>
    </dgm:pt>
    <dgm:pt modelId="{0BA64EBC-B69B-426D-98D0-986D018D40B6}" type="pres">
      <dgm:prSet presAssocID="{E7370FF3-33A6-4BF2-A67F-910FA023E83B}" presName="rootComposite1" presStyleCnt="0"/>
      <dgm:spPr/>
    </dgm:pt>
    <dgm:pt modelId="{A513FE28-8C16-411F-9CDA-4C29AA3805DC}" type="pres">
      <dgm:prSet presAssocID="{E7370FF3-33A6-4BF2-A67F-910FA023E83B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8FB1096-AA07-40EA-9C4D-071EB9EB85C0}" type="pres">
      <dgm:prSet presAssocID="{E7370FF3-33A6-4BF2-A67F-910FA023E83B}" presName="rootConnector1" presStyleLbl="node1" presStyleIdx="0" presStyleCnt="0"/>
      <dgm:spPr/>
      <dgm:t>
        <a:bodyPr/>
        <a:lstStyle/>
        <a:p>
          <a:endParaRPr lang="es-CO"/>
        </a:p>
      </dgm:t>
    </dgm:pt>
    <dgm:pt modelId="{EBE1370F-7E13-494C-9043-E665532B19EC}" type="pres">
      <dgm:prSet presAssocID="{E7370FF3-33A6-4BF2-A67F-910FA023E83B}" presName="hierChild2" presStyleCnt="0"/>
      <dgm:spPr/>
    </dgm:pt>
    <dgm:pt modelId="{236B7987-2B11-4443-88E7-3EFE950E0CA6}" type="pres">
      <dgm:prSet presAssocID="{04080551-1E4B-45CD-A9B8-EE269B34AF6C}" presName="Name64" presStyleLbl="parChTrans1D2" presStyleIdx="1" presStyleCnt="2"/>
      <dgm:spPr/>
      <dgm:t>
        <a:bodyPr/>
        <a:lstStyle/>
        <a:p>
          <a:endParaRPr lang="en-US"/>
        </a:p>
      </dgm:t>
    </dgm:pt>
    <dgm:pt modelId="{259C9ED3-38C0-4EF5-8A64-EC5A199E6063}" type="pres">
      <dgm:prSet presAssocID="{DF5AE4E6-A14B-43E5-8963-43B305FC6B49}" presName="hierRoot2" presStyleCnt="0">
        <dgm:presLayoutVars>
          <dgm:hierBranch val="init"/>
        </dgm:presLayoutVars>
      </dgm:prSet>
      <dgm:spPr/>
    </dgm:pt>
    <dgm:pt modelId="{A4C445AC-CD8C-4205-944B-22F744956CC8}" type="pres">
      <dgm:prSet presAssocID="{DF5AE4E6-A14B-43E5-8963-43B305FC6B49}" presName="rootComposite" presStyleCnt="0"/>
      <dgm:spPr/>
    </dgm:pt>
    <dgm:pt modelId="{523EAFF5-0E75-4D6F-8283-5D868439A4A7}" type="pres">
      <dgm:prSet presAssocID="{DF5AE4E6-A14B-43E5-8963-43B305FC6B49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6AC4D-3002-4DDB-8BC0-228E4DCC6695}" type="pres">
      <dgm:prSet presAssocID="{DF5AE4E6-A14B-43E5-8963-43B305FC6B49}" presName="rootConnector" presStyleLbl="node2" presStyleIdx="1" presStyleCnt="2"/>
      <dgm:spPr/>
      <dgm:t>
        <a:bodyPr/>
        <a:lstStyle/>
        <a:p>
          <a:endParaRPr lang="en-US"/>
        </a:p>
      </dgm:t>
    </dgm:pt>
    <dgm:pt modelId="{99189FC2-6FB1-418E-B8B4-53A5C4EBC9AF}" type="pres">
      <dgm:prSet presAssocID="{DF5AE4E6-A14B-43E5-8963-43B305FC6B49}" presName="hierChild4" presStyleCnt="0"/>
      <dgm:spPr/>
    </dgm:pt>
    <dgm:pt modelId="{145E5696-B3BA-4D54-A918-DE6CF7E77D64}" type="pres">
      <dgm:prSet presAssocID="{DF5AE4E6-A14B-43E5-8963-43B305FC6B49}" presName="hierChild5" presStyleCnt="0"/>
      <dgm:spPr/>
    </dgm:pt>
    <dgm:pt modelId="{88AC2195-9329-42DF-B072-BB5E03624CA4}" type="pres">
      <dgm:prSet presAssocID="{E7370FF3-33A6-4BF2-A67F-910FA023E83B}" presName="hierChild3" presStyleCnt="0"/>
      <dgm:spPr/>
    </dgm:pt>
  </dgm:ptLst>
  <dgm:cxnLst>
    <dgm:cxn modelId="{EB53F28B-8AF3-4487-8E85-9A1D95ABA06E}" srcId="{3DFAAC6A-0EEB-4713-8D84-CB7F43783EEE}" destId="{8DF85E89-EB09-49C8-BC63-CF8A4E102798}" srcOrd="0" destOrd="0" parTransId="{DBC9DB6C-A887-4FE9-BDA1-1C7ADC11A73E}" sibTransId="{A34D3F23-9156-40F9-9641-07ACD03E4E46}"/>
    <dgm:cxn modelId="{AD09D4CF-B296-4F50-B967-02D1830C1B0C}" type="presOf" srcId="{3DFAAC6A-0EEB-4713-8D84-CB7F43783EEE}" destId="{6CE5BA79-185F-4DE3-A556-80C94D805A64}" srcOrd="0" destOrd="0" presId="urn:microsoft.com/office/officeart/2009/3/layout/HorizontalOrganizationChart"/>
    <dgm:cxn modelId="{D0D785B4-DD05-4FC8-A3B8-D48E4D5F2FE8}" srcId="{3DFAAC6A-0EEB-4713-8D84-CB7F43783EEE}" destId="{E7370FF3-33A6-4BF2-A67F-910FA023E83B}" srcOrd="1" destOrd="0" parTransId="{442EBF67-6E50-4832-B862-5440C17E36AA}" sibTransId="{110C2E31-48A0-4654-9A7E-52D7D8AD6513}"/>
    <dgm:cxn modelId="{5C2FCDCB-5B4F-47C7-A384-8E118FB00848}" type="presOf" srcId="{E7370FF3-33A6-4BF2-A67F-910FA023E83B}" destId="{A513FE28-8C16-411F-9CDA-4C29AA3805DC}" srcOrd="0" destOrd="0" presId="urn:microsoft.com/office/officeart/2009/3/layout/HorizontalOrganizationChart"/>
    <dgm:cxn modelId="{FAD014DA-D344-4646-8348-387AB603A1E8}" srcId="{8DF85E89-EB09-49C8-BC63-CF8A4E102798}" destId="{8B17CE18-2371-4A2F-BE85-31375430C88A}" srcOrd="0" destOrd="0" parTransId="{E1EA2B97-7E1E-496C-8664-4CFAF4A136B3}" sibTransId="{D43FAF28-9BB1-4868-850C-BCAD2AE38754}"/>
    <dgm:cxn modelId="{07D15C92-33A9-4774-9B8E-29689C2B3ACD}" type="presOf" srcId="{04080551-1E4B-45CD-A9B8-EE269B34AF6C}" destId="{236B7987-2B11-4443-88E7-3EFE950E0CA6}" srcOrd="0" destOrd="0" presId="urn:microsoft.com/office/officeart/2009/3/layout/HorizontalOrganizationChart"/>
    <dgm:cxn modelId="{8E267004-CBE0-4E4E-8CAD-D7CBE6273AB4}" type="presOf" srcId="{E7370FF3-33A6-4BF2-A67F-910FA023E83B}" destId="{08FB1096-AA07-40EA-9C4D-071EB9EB85C0}" srcOrd="1" destOrd="0" presId="urn:microsoft.com/office/officeart/2009/3/layout/HorizontalOrganizationChart"/>
    <dgm:cxn modelId="{56F5D897-BB35-4283-A93E-B4491CCBFC80}" srcId="{E7370FF3-33A6-4BF2-A67F-910FA023E83B}" destId="{DF5AE4E6-A14B-43E5-8963-43B305FC6B49}" srcOrd="0" destOrd="0" parTransId="{04080551-1E4B-45CD-A9B8-EE269B34AF6C}" sibTransId="{789E8763-A3FD-4E84-84AD-8BFC30E8808D}"/>
    <dgm:cxn modelId="{6EB62766-4F2A-41EA-9F79-80379888140D}" type="presOf" srcId="{8DF85E89-EB09-49C8-BC63-CF8A4E102798}" destId="{3C5B3B73-048C-4CF6-90B8-6421FD723E7E}" srcOrd="0" destOrd="0" presId="urn:microsoft.com/office/officeart/2009/3/layout/HorizontalOrganizationChart"/>
    <dgm:cxn modelId="{4207884C-EF4E-4BF2-A4A1-7BB54743EDB3}" type="presOf" srcId="{E1EA2B97-7E1E-496C-8664-4CFAF4A136B3}" destId="{E765CC63-629A-43E6-935F-370C27FC6F36}" srcOrd="0" destOrd="0" presId="urn:microsoft.com/office/officeart/2009/3/layout/HorizontalOrganizationChart"/>
    <dgm:cxn modelId="{688E607D-487F-46D3-A897-C03A4BDA8049}" type="presOf" srcId="{8B17CE18-2371-4A2F-BE85-31375430C88A}" destId="{E5F67999-4552-40B6-8BA4-23E952376245}" srcOrd="1" destOrd="0" presId="urn:microsoft.com/office/officeart/2009/3/layout/HorizontalOrganizationChart"/>
    <dgm:cxn modelId="{BB5B269F-42E1-4185-A66C-D3372A6F8F18}" type="presOf" srcId="{8DF85E89-EB09-49C8-BC63-CF8A4E102798}" destId="{A6104B37-34A0-4282-9A21-CE518512C611}" srcOrd="1" destOrd="0" presId="urn:microsoft.com/office/officeart/2009/3/layout/HorizontalOrganizationChart"/>
    <dgm:cxn modelId="{E980C089-CA40-4CEC-9966-998C75F94B76}" type="presOf" srcId="{8B17CE18-2371-4A2F-BE85-31375430C88A}" destId="{0ED0CB12-B56F-44F1-86E9-121FACC934FC}" srcOrd="0" destOrd="0" presId="urn:microsoft.com/office/officeart/2009/3/layout/HorizontalOrganizationChart"/>
    <dgm:cxn modelId="{293FEA4E-3321-48D3-8429-AFFEAED9C9BE}" type="presOf" srcId="{DF5AE4E6-A14B-43E5-8963-43B305FC6B49}" destId="{DB96AC4D-3002-4DDB-8BC0-228E4DCC6695}" srcOrd="1" destOrd="0" presId="urn:microsoft.com/office/officeart/2009/3/layout/HorizontalOrganizationChart"/>
    <dgm:cxn modelId="{6F313DE9-9F1C-4421-A882-919EFFE1D0EE}" type="presOf" srcId="{DF5AE4E6-A14B-43E5-8963-43B305FC6B49}" destId="{523EAFF5-0E75-4D6F-8283-5D868439A4A7}" srcOrd="0" destOrd="0" presId="urn:microsoft.com/office/officeart/2009/3/layout/HorizontalOrganizationChart"/>
    <dgm:cxn modelId="{457AA299-5952-4944-9725-46D0D2CC68D5}" type="presParOf" srcId="{6CE5BA79-185F-4DE3-A556-80C94D805A64}" destId="{97CF1ED8-E5C9-44D2-81AA-83C6C23CED00}" srcOrd="0" destOrd="0" presId="urn:microsoft.com/office/officeart/2009/3/layout/HorizontalOrganizationChart"/>
    <dgm:cxn modelId="{832F67F1-2802-4A3A-996D-AD9C7F4A9832}" type="presParOf" srcId="{97CF1ED8-E5C9-44D2-81AA-83C6C23CED00}" destId="{72E1555C-0A33-41A5-B649-1801BA1C27F2}" srcOrd="0" destOrd="0" presId="urn:microsoft.com/office/officeart/2009/3/layout/HorizontalOrganizationChart"/>
    <dgm:cxn modelId="{AE27E4F9-6098-4425-8B98-A3CC5E73F709}" type="presParOf" srcId="{72E1555C-0A33-41A5-B649-1801BA1C27F2}" destId="{3C5B3B73-048C-4CF6-90B8-6421FD723E7E}" srcOrd="0" destOrd="0" presId="urn:microsoft.com/office/officeart/2009/3/layout/HorizontalOrganizationChart"/>
    <dgm:cxn modelId="{D7063BEF-F2BD-4337-AA4E-FD878A2B5751}" type="presParOf" srcId="{72E1555C-0A33-41A5-B649-1801BA1C27F2}" destId="{A6104B37-34A0-4282-9A21-CE518512C611}" srcOrd="1" destOrd="0" presId="urn:microsoft.com/office/officeart/2009/3/layout/HorizontalOrganizationChart"/>
    <dgm:cxn modelId="{28E05142-1F79-4932-BA30-AD97D158CEB9}" type="presParOf" srcId="{97CF1ED8-E5C9-44D2-81AA-83C6C23CED00}" destId="{B3392296-046E-4702-879A-D4D21F35ADA2}" srcOrd="1" destOrd="0" presId="urn:microsoft.com/office/officeart/2009/3/layout/HorizontalOrganizationChart"/>
    <dgm:cxn modelId="{92731848-5903-445F-9247-1C7B4AE97582}" type="presParOf" srcId="{B3392296-046E-4702-879A-D4D21F35ADA2}" destId="{E765CC63-629A-43E6-935F-370C27FC6F36}" srcOrd="0" destOrd="0" presId="urn:microsoft.com/office/officeart/2009/3/layout/HorizontalOrganizationChart"/>
    <dgm:cxn modelId="{AAA66EB6-4363-48D7-9372-5140DB053621}" type="presParOf" srcId="{B3392296-046E-4702-879A-D4D21F35ADA2}" destId="{EB4EAC0F-3E9F-49A7-A2B0-C7CA2366F371}" srcOrd="1" destOrd="0" presId="urn:microsoft.com/office/officeart/2009/3/layout/HorizontalOrganizationChart"/>
    <dgm:cxn modelId="{4054D23D-CC0D-4522-B594-CFF8EC470069}" type="presParOf" srcId="{EB4EAC0F-3E9F-49A7-A2B0-C7CA2366F371}" destId="{2ABDA4BC-B23E-43CA-9B34-979F1FE70E37}" srcOrd="0" destOrd="0" presId="urn:microsoft.com/office/officeart/2009/3/layout/HorizontalOrganizationChart"/>
    <dgm:cxn modelId="{A1B48AE3-44D9-4BE6-9E61-884FD3118A8E}" type="presParOf" srcId="{2ABDA4BC-B23E-43CA-9B34-979F1FE70E37}" destId="{0ED0CB12-B56F-44F1-86E9-121FACC934FC}" srcOrd="0" destOrd="0" presId="urn:microsoft.com/office/officeart/2009/3/layout/HorizontalOrganizationChart"/>
    <dgm:cxn modelId="{03437A0B-4215-4B3B-BEB5-028A6F756DF6}" type="presParOf" srcId="{2ABDA4BC-B23E-43CA-9B34-979F1FE70E37}" destId="{E5F67999-4552-40B6-8BA4-23E952376245}" srcOrd="1" destOrd="0" presId="urn:microsoft.com/office/officeart/2009/3/layout/HorizontalOrganizationChart"/>
    <dgm:cxn modelId="{E4E26F6E-A642-4B4C-9E91-7A55F8FDE9A6}" type="presParOf" srcId="{EB4EAC0F-3E9F-49A7-A2B0-C7CA2366F371}" destId="{4E8E3BAF-1826-419F-A9D0-AE779D12FA8D}" srcOrd="1" destOrd="0" presId="urn:microsoft.com/office/officeart/2009/3/layout/HorizontalOrganizationChart"/>
    <dgm:cxn modelId="{CE6E0DA7-402E-4915-AFA1-6019597FCC65}" type="presParOf" srcId="{EB4EAC0F-3E9F-49A7-A2B0-C7CA2366F371}" destId="{DA6E0759-FE68-47E3-ADC9-026AE577538E}" srcOrd="2" destOrd="0" presId="urn:microsoft.com/office/officeart/2009/3/layout/HorizontalOrganizationChart"/>
    <dgm:cxn modelId="{09260CEC-A382-4E48-883E-DF19497E4098}" type="presParOf" srcId="{97CF1ED8-E5C9-44D2-81AA-83C6C23CED00}" destId="{C77C3287-8D6C-4EEE-919E-F8882DDD8FE6}" srcOrd="2" destOrd="0" presId="urn:microsoft.com/office/officeart/2009/3/layout/HorizontalOrganizationChart"/>
    <dgm:cxn modelId="{C6274794-D6BD-458F-999B-527271A57483}" type="presParOf" srcId="{6CE5BA79-185F-4DE3-A556-80C94D805A64}" destId="{8A072275-2DB9-4757-BD9F-BA9FB5C724AD}" srcOrd="1" destOrd="0" presId="urn:microsoft.com/office/officeart/2009/3/layout/HorizontalOrganizationChart"/>
    <dgm:cxn modelId="{0D672077-312D-4435-BCC0-6DDDE9D6BD23}" type="presParOf" srcId="{8A072275-2DB9-4757-BD9F-BA9FB5C724AD}" destId="{0BA64EBC-B69B-426D-98D0-986D018D40B6}" srcOrd="0" destOrd="0" presId="urn:microsoft.com/office/officeart/2009/3/layout/HorizontalOrganizationChart"/>
    <dgm:cxn modelId="{BDBEB76D-2D5F-44A2-9D60-4CEA7DB7D813}" type="presParOf" srcId="{0BA64EBC-B69B-426D-98D0-986D018D40B6}" destId="{A513FE28-8C16-411F-9CDA-4C29AA3805DC}" srcOrd="0" destOrd="0" presId="urn:microsoft.com/office/officeart/2009/3/layout/HorizontalOrganizationChart"/>
    <dgm:cxn modelId="{4EC225C4-1C19-4C00-AD00-DCACF56577E8}" type="presParOf" srcId="{0BA64EBC-B69B-426D-98D0-986D018D40B6}" destId="{08FB1096-AA07-40EA-9C4D-071EB9EB85C0}" srcOrd="1" destOrd="0" presId="urn:microsoft.com/office/officeart/2009/3/layout/HorizontalOrganizationChart"/>
    <dgm:cxn modelId="{17CFB060-3619-4C74-AED6-07E08C435E6F}" type="presParOf" srcId="{8A072275-2DB9-4757-BD9F-BA9FB5C724AD}" destId="{EBE1370F-7E13-494C-9043-E665532B19EC}" srcOrd="1" destOrd="0" presId="urn:microsoft.com/office/officeart/2009/3/layout/HorizontalOrganizationChart"/>
    <dgm:cxn modelId="{A1370730-998B-4860-AD91-6B37B1126515}" type="presParOf" srcId="{EBE1370F-7E13-494C-9043-E665532B19EC}" destId="{236B7987-2B11-4443-88E7-3EFE950E0CA6}" srcOrd="0" destOrd="0" presId="urn:microsoft.com/office/officeart/2009/3/layout/HorizontalOrganizationChart"/>
    <dgm:cxn modelId="{C30C2BEB-310A-4A0A-8BF5-3880B8CEDCEC}" type="presParOf" srcId="{EBE1370F-7E13-494C-9043-E665532B19EC}" destId="{259C9ED3-38C0-4EF5-8A64-EC5A199E6063}" srcOrd="1" destOrd="0" presId="urn:microsoft.com/office/officeart/2009/3/layout/HorizontalOrganizationChart"/>
    <dgm:cxn modelId="{AA062FB4-1EF5-4DDD-A30F-3C45198B3C4C}" type="presParOf" srcId="{259C9ED3-38C0-4EF5-8A64-EC5A199E6063}" destId="{A4C445AC-CD8C-4205-944B-22F744956CC8}" srcOrd="0" destOrd="0" presId="urn:microsoft.com/office/officeart/2009/3/layout/HorizontalOrganizationChart"/>
    <dgm:cxn modelId="{DAB6E4FD-3469-4946-9202-D5DCC32F1CC1}" type="presParOf" srcId="{A4C445AC-CD8C-4205-944B-22F744956CC8}" destId="{523EAFF5-0E75-4D6F-8283-5D868439A4A7}" srcOrd="0" destOrd="0" presId="urn:microsoft.com/office/officeart/2009/3/layout/HorizontalOrganizationChart"/>
    <dgm:cxn modelId="{38CB1894-DDAF-48E0-B83A-7325EAAD8ED6}" type="presParOf" srcId="{A4C445AC-CD8C-4205-944B-22F744956CC8}" destId="{DB96AC4D-3002-4DDB-8BC0-228E4DCC6695}" srcOrd="1" destOrd="0" presId="urn:microsoft.com/office/officeart/2009/3/layout/HorizontalOrganizationChart"/>
    <dgm:cxn modelId="{FD8EF3C9-98FC-4ED5-8619-1C402D271DF9}" type="presParOf" srcId="{259C9ED3-38C0-4EF5-8A64-EC5A199E6063}" destId="{99189FC2-6FB1-418E-B8B4-53A5C4EBC9AF}" srcOrd="1" destOrd="0" presId="urn:microsoft.com/office/officeart/2009/3/layout/HorizontalOrganizationChart"/>
    <dgm:cxn modelId="{3D5E557D-55B6-4C29-AF99-51494B5AF735}" type="presParOf" srcId="{259C9ED3-38C0-4EF5-8A64-EC5A199E6063}" destId="{145E5696-B3BA-4D54-A918-DE6CF7E77D64}" srcOrd="2" destOrd="0" presId="urn:microsoft.com/office/officeart/2009/3/layout/HorizontalOrganizationChart"/>
    <dgm:cxn modelId="{9B47E7EA-0089-4746-AB40-EAA42771484A}" type="presParOf" srcId="{8A072275-2DB9-4757-BD9F-BA9FB5C724AD}" destId="{88AC2195-9329-42DF-B072-BB5E03624CA4}" srcOrd="2" destOrd="0" presId="urn:microsoft.com/office/officeart/2009/3/layout/HorizontalOrganizationChart"/>
  </dgm:cxnLst>
  <dgm:bg>
    <a:effectLst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B7987-2B11-4443-88E7-3EFE950E0CA6}">
      <dsp:nvSpPr>
        <dsp:cNvPr id="0" name=""/>
        <dsp:cNvSpPr/>
      </dsp:nvSpPr>
      <dsp:spPr>
        <a:xfrm>
          <a:off x="3856668" y="1673422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5CC63-629A-43E6-935F-370C27FC6F36}">
      <dsp:nvSpPr>
        <dsp:cNvPr id="0" name=""/>
        <dsp:cNvSpPr/>
      </dsp:nvSpPr>
      <dsp:spPr>
        <a:xfrm>
          <a:off x="3856668" y="405131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B3B73-048C-4CF6-90B8-6421FD723E7E}">
      <dsp:nvSpPr>
        <dsp:cNvPr id="0" name=""/>
        <dsp:cNvSpPr/>
      </dsp:nvSpPr>
      <dsp:spPr>
        <a:xfrm>
          <a:off x="907153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Detector</a:t>
          </a:r>
          <a:endParaRPr lang="es-CO" sz="1800" kern="1200" dirty="0">
            <a:latin typeface="+mj-lt"/>
          </a:endParaRPr>
        </a:p>
      </dsp:txBody>
      <dsp:txXfrm>
        <a:off x="907153" y="1050"/>
        <a:ext cx="2949515" cy="899602"/>
      </dsp:txXfrm>
    </dsp:sp>
    <dsp:sp modelId="{0ED0CB12-B56F-44F1-86E9-121FACC934FC}">
      <dsp:nvSpPr>
        <dsp:cNvPr id="0" name=""/>
        <dsp:cNvSpPr/>
      </dsp:nvSpPr>
      <dsp:spPr>
        <a:xfrm>
          <a:off x="4446572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+mj-lt"/>
            </a:rPr>
            <a:t>Detections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𝑋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𝑡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={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2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…,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𝑛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}</a:t>
          </a:r>
          <a:endParaRPr lang="es-CO" sz="1800" kern="1200" dirty="0">
            <a:latin typeface="+mj-lt"/>
          </a:endParaRPr>
        </a:p>
      </dsp:txBody>
      <dsp:txXfrm>
        <a:off x="4446572" y="1050"/>
        <a:ext cx="2949515" cy="899602"/>
      </dsp:txXfrm>
    </dsp:sp>
    <dsp:sp modelId="{A513FE28-8C16-411F-9CDA-4C29AA3805DC}">
      <dsp:nvSpPr>
        <dsp:cNvPr id="0" name=""/>
        <dsp:cNvSpPr/>
      </dsp:nvSpPr>
      <dsp:spPr>
        <a:xfrm>
          <a:off x="907153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Dynamic</a:t>
          </a:r>
          <a:r>
            <a:rPr lang="es-CO" sz="1800" kern="1200" dirty="0" smtClean="0">
              <a:latin typeface="+mj-lt"/>
            </a:rPr>
            <a:t> </a:t>
          </a: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predictor</a:t>
          </a:r>
          <a:endParaRPr lang="es-CO" sz="1800" kern="1200" dirty="0">
            <a:latin typeface="+mj-lt"/>
          </a:endParaRPr>
        </a:p>
      </dsp:txBody>
      <dsp:txXfrm>
        <a:off x="907153" y="1269341"/>
        <a:ext cx="2949515" cy="899602"/>
      </dsp:txXfrm>
    </dsp:sp>
    <dsp:sp modelId="{523EAFF5-0E75-4D6F-8283-5D868439A4A7}">
      <dsp:nvSpPr>
        <dsp:cNvPr id="0" name=""/>
        <dsp:cNvSpPr/>
      </dsp:nvSpPr>
      <dsp:spPr>
        <a:xfrm>
          <a:off x="4446572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Prediction</a:t>
          </a:r>
          <a:endParaRPr lang="es-CO" sz="1800" kern="1200" dirty="0" smtClean="0">
            <a:latin typeface="+mj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CO" sz="1800" i="1" kern="1200" smtClean="0">
                        <a:latin typeface="Cambria Math" charset="0"/>
                      </a:rPr>
                    </m:ctrlPr>
                  </m:sSubPr>
                  <m:e>
                    <m:acc>
                      <m:accPr>
                        <m:chr m:val="̂"/>
                        <m:ctrlPr>
                          <a:rPr lang="es-CO" sz="1800" i="1" kern="1200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s-CO" sz="1800" b="0" i="1" kern="12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e>
                  <m:sub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−1</m:t>
                    </m:r>
                  </m:sub>
                </m:sSub>
              </m:oMath>
            </m:oMathPara>
          </a14:m>
          <a:endParaRPr lang="es-CO" sz="1800" kern="1200" dirty="0">
            <a:latin typeface="+mj-lt"/>
          </a:endParaRPr>
        </a:p>
      </dsp:txBody>
      <dsp:txXfrm>
        <a:off x="4446572" y="1269341"/>
        <a:ext cx="2949515" cy="899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B7987-2B11-4443-88E7-3EFE950E0CA6}">
      <dsp:nvSpPr>
        <dsp:cNvPr id="0" name=""/>
        <dsp:cNvSpPr/>
      </dsp:nvSpPr>
      <dsp:spPr>
        <a:xfrm>
          <a:off x="3856668" y="1673422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5CC63-629A-43E6-935F-370C27FC6F36}">
      <dsp:nvSpPr>
        <dsp:cNvPr id="0" name=""/>
        <dsp:cNvSpPr/>
      </dsp:nvSpPr>
      <dsp:spPr>
        <a:xfrm>
          <a:off x="3856668" y="405131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B3B73-048C-4CF6-90B8-6421FD723E7E}">
      <dsp:nvSpPr>
        <dsp:cNvPr id="0" name=""/>
        <dsp:cNvSpPr/>
      </dsp:nvSpPr>
      <dsp:spPr>
        <a:xfrm>
          <a:off x="907153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Detector</a:t>
          </a:r>
          <a:endParaRPr lang="es-CO" sz="1800" kern="1200" dirty="0">
            <a:latin typeface="+mj-lt"/>
          </a:endParaRPr>
        </a:p>
      </dsp:txBody>
      <dsp:txXfrm>
        <a:off x="907153" y="1050"/>
        <a:ext cx="2949515" cy="899602"/>
      </dsp:txXfrm>
    </dsp:sp>
    <dsp:sp modelId="{0ED0CB12-B56F-44F1-86E9-121FACC934FC}">
      <dsp:nvSpPr>
        <dsp:cNvPr id="0" name=""/>
        <dsp:cNvSpPr/>
      </dsp:nvSpPr>
      <dsp:spPr>
        <a:xfrm>
          <a:off x="4446572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+mj-lt"/>
            </a:rPr>
            <a:t>Detections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𝑋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𝑡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={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2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…,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𝑛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}</a:t>
          </a:r>
          <a:endParaRPr lang="es-CO" sz="1800" kern="1200" dirty="0">
            <a:latin typeface="+mj-lt"/>
          </a:endParaRPr>
        </a:p>
      </dsp:txBody>
      <dsp:txXfrm>
        <a:off x="4446572" y="1050"/>
        <a:ext cx="2949515" cy="899602"/>
      </dsp:txXfrm>
    </dsp:sp>
    <dsp:sp modelId="{A513FE28-8C16-411F-9CDA-4C29AA3805DC}">
      <dsp:nvSpPr>
        <dsp:cNvPr id="0" name=""/>
        <dsp:cNvSpPr/>
      </dsp:nvSpPr>
      <dsp:spPr>
        <a:xfrm>
          <a:off x="907153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Dynamic</a:t>
          </a:r>
          <a:r>
            <a:rPr lang="es-CO" sz="1800" kern="1200" dirty="0" smtClean="0">
              <a:latin typeface="+mj-lt"/>
            </a:rPr>
            <a:t> </a:t>
          </a: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predictor</a:t>
          </a:r>
          <a:endParaRPr lang="es-CO" sz="1800" kern="1200" dirty="0">
            <a:latin typeface="+mj-lt"/>
          </a:endParaRPr>
        </a:p>
      </dsp:txBody>
      <dsp:txXfrm>
        <a:off x="907153" y="1269341"/>
        <a:ext cx="2949515" cy="899602"/>
      </dsp:txXfrm>
    </dsp:sp>
    <dsp:sp modelId="{523EAFF5-0E75-4D6F-8283-5D868439A4A7}">
      <dsp:nvSpPr>
        <dsp:cNvPr id="0" name=""/>
        <dsp:cNvSpPr/>
      </dsp:nvSpPr>
      <dsp:spPr>
        <a:xfrm>
          <a:off x="4446572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Prediction</a:t>
          </a:r>
          <a:endParaRPr lang="es-CO" sz="1800" kern="1200" dirty="0" smtClean="0">
            <a:latin typeface="+mj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CO" sz="1800" i="1" kern="1200" smtClean="0">
                        <a:latin typeface="Cambria Math" charset="0"/>
                      </a:rPr>
                    </m:ctrlPr>
                  </m:sSubPr>
                  <m:e>
                    <m:acc>
                      <m:accPr>
                        <m:chr m:val="̂"/>
                        <m:ctrlPr>
                          <a:rPr lang="es-CO" sz="1800" i="1" kern="1200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s-CO" sz="1800" b="0" i="1" kern="12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e>
                  <m:sub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−1</m:t>
                    </m:r>
                  </m:sub>
                </m:sSub>
              </m:oMath>
            </m:oMathPara>
          </a14:m>
          <a:endParaRPr lang="es-CO" sz="1800" kern="1200" dirty="0">
            <a:latin typeface="+mj-lt"/>
          </a:endParaRPr>
        </a:p>
      </dsp:txBody>
      <dsp:txXfrm>
        <a:off x="4446572" y="1269341"/>
        <a:ext cx="2949515" cy="899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B7987-2B11-4443-88E7-3EFE950E0CA6}">
      <dsp:nvSpPr>
        <dsp:cNvPr id="0" name=""/>
        <dsp:cNvSpPr/>
      </dsp:nvSpPr>
      <dsp:spPr>
        <a:xfrm>
          <a:off x="3856668" y="1673422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5CC63-629A-43E6-935F-370C27FC6F36}">
      <dsp:nvSpPr>
        <dsp:cNvPr id="0" name=""/>
        <dsp:cNvSpPr/>
      </dsp:nvSpPr>
      <dsp:spPr>
        <a:xfrm>
          <a:off x="3856668" y="405131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B3B73-048C-4CF6-90B8-6421FD723E7E}">
      <dsp:nvSpPr>
        <dsp:cNvPr id="0" name=""/>
        <dsp:cNvSpPr/>
      </dsp:nvSpPr>
      <dsp:spPr>
        <a:xfrm>
          <a:off x="907153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Detector</a:t>
          </a:r>
          <a:endParaRPr lang="es-CO" sz="1800" kern="1200" dirty="0">
            <a:latin typeface="+mj-lt"/>
          </a:endParaRPr>
        </a:p>
      </dsp:txBody>
      <dsp:txXfrm>
        <a:off x="907153" y="1050"/>
        <a:ext cx="2949515" cy="899602"/>
      </dsp:txXfrm>
    </dsp:sp>
    <dsp:sp modelId="{0ED0CB12-B56F-44F1-86E9-121FACC934FC}">
      <dsp:nvSpPr>
        <dsp:cNvPr id="0" name=""/>
        <dsp:cNvSpPr/>
      </dsp:nvSpPr>
      <dsp:spPr>
        <a:xfrm>
          <a:off x="4446572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+mj-lt"/>
            </a:rPr>
            <a:t>Detections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𝑋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𝑡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={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2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…,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𝑛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}</a:t>
          </a:r>
          <a:endParaRPr lang="es-CO" sz="1800" kern="1200" dirty="0">
            <a:latin typeface="+mj-lt"/>
          </a:endParaRPr>
        </a:p>
      </dsp:txBody>
      <dsp:txXfrm>
        <a:off x="4446572" y="1050"/>
        <a:ext cx="2949515" cy="899602"/>
      </dsp:txXfrm>
    </dsp:sp>
    <dsp:sp modelId="{A513FE28-8C16-411F-9CDA-4C29AA3805DC}">
      <dsp:nvSpPr>
        <dsp:cNvPr id="0" name=""/>
        <dsp:cNvSpPr/>
      </dsp:nvSpPr>
      <dsp:spPr>
        <a:xfrm>
          <a:off x="907153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Dynamic</a:t>
          </a:r>
          <a:r>
            <a:rPr lang="es-CO" sz="1800" kern="1200" dirty="0" smtClean="0">
              <a:latin typeface="+mj-lt"/>
            </a:rPr>
            <a:t> </a:t>
          </a: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predictor</a:t>
          </a:r>
          <a:endParaRPr lang="es-CO" sz="1800" kern="1200" dirty="0">
            <a:latin typeface="+mj-lt"/>
          </a:endParaRPr>
        </a:p>
      </dsp:txBody>
      <dsp:txXfrm>
        <a:off x="907153" y="1269341"/>
        <a:ext cx="2949515" cy="899602"/>
      </dsp:txXfrm>
    </dsp:sp>
    <dsp:sp modelId="{523EAFF5-0E75-4D6F-8283-5D868439A4A7}">
      <dsp:nvSpPr>
        <dsp:cNvPr id="0" name=""/>
        <dsp:cNvSpPr/>
      </dsp:nvSpPr>
      <dsp:spPr>
        <a:xfrm>
          <a:off x="4446572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Prediction</a:t>
          </a:r>
          <a:endParaRPr lang="es-CO" sz="1800" kern="1200" dirty="0" smtClean="0">
            <a:latin typeface="+mj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CO" sz="1800" i="1" kern="1200" smtClean="0">
                        <a:latin typeface="Cambria Math" charset="0"/>
                      </a:rPr>
                    </m:ctrlPr>
                  </m:sSubPr>
                  <m:e>
                    <m:acc>
                      <m:accPr>
                        <m:chr m:val="̂"/>
                        <m:ctrlPr>
                          <a:rPr lang="es-CO" sz="1800" i="1" kern="1200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s-CO" sz="1800" b="0" i="1" kern="12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e>
                  <m:sub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−1</m:t>
                    </m:r>
                  </m:sub>
                </m:sSub>
              </m:oMath>
            </m:oMathPara>
          </a14:m>
          <a:endParaRPr lang="es-CO" sz="1800" kern="1200" dirty="0">
            <a:latin typeface="+mj-lt"/>
          </a:endParaRPr>
        </a:p>
      </dsp:txBody>
      <dsp:txXfrm>
        <a:off x="4446572" y="1269341"/>
        <a:ext cx="2949515" cy="8996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B7987-2B11-4443-88E7-3EFE950E0CA6}">
      <dsp:nvSpPr>
        <dsp:cNvPr id="0" name=""/>
        <dsp:cNvSpPr/>
      </dsp:nvSpPr>
      <dsp:spPr>
        <a:xfrm>
          <a:off x="3856668" y="1673422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5CC63-629A-43E6-935F-370C27FC6F36}">
      <dsp:nvSpPr>
        <dsp:cNvPr id="0" name=""/>
        <dsp:cNvSpPr/>
      </dsp:nvSpPr>
      <dsp:spPr>
        <a:xfrm>
          <a:off x="3856668" y="405131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B3B73-048C-4CF6-90B8-6421FD723E7E}">
      <dsp:nvSpPr>
        <dsp:cNvPr id="0" name=""/>
        <dsp:cNvSpPr/>
      </dsp:nvSpPr>
      <dsp:spPr>
        <a:xfrm>
          <a:off x="907153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Detector</a:t>
          </a:r>
          <a:endParaRPr lang="es-CO" sz="1800" kern="1200" dirty="0">
            <a:latin typeface="+mj-lt"/>
          </a:endParaRPr>
        </a:p>
      </dsp:txBody>
      <dsp:txXfrm>
        <a:off x="907153" y="1050"/>
        <a:ext cx="2949515" cy="899602"/>
      </dsp:txXfrm>
    </dsp:sp>
    <dsp:sp modelId="{0ED0CB12-B56F-44F1-86E9-121FACC934FC}">
      <dsp:nvSpPr>
        <dsp:cNvPr id="0" name=""/>
        <dsp:cNvSpPr/>
      </dsp:nvSpPr>
      <dsp:spPr>
        <a:xfrm>
          <a:off x="4446572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+mj-lt"/>
            </a:rPr>
            <a:t>Detections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𝑋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𝑡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={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2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…,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𝑛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}</a:t>
          </a:r>
          <a:endParaRPr lang="es-CO" sz="1800" kern="1200" dirty="0">
            <a:latin typeface="+mj-lt"/>
          </a:endParaRPr>
        </a:p>
      </dsp:txBody>
      <dsp:txXfrm>
        <a:off x="4446572" y="1050"/>
        <a:ext cx="2949515" cy="899602"/>
      </dsp:txXfrm>
    </dsp:sp>
    <dsp:sp modelId="{A513FE28-8C16-411F-9CDA-4C29AA3805DC}">
      <dsp:nvSpPr>
        <dsp:cNvPr id="0" name=""/>
        <dsp:cNvSpPr/>
      </dsp:nvSpPr>
      <dsp:spPr>
        <a:xfrm>
          <a:off x="907153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Dynamic</a:t>
          </a:r>
          <a:r>
            <a:rPr lang="es-CO" sz="1800" kern="1200" dirty="0" smtClean="0">
              <a:latin typeface="+mj-lt"/>
            </a:rPr>
            <a:t> </a:t>
          </a: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predictor</a:t>
          </a:r>
          <a:endParaRPr lang="es-CO" sz="1800" kern="1200" dirty="0">
            <a:latin typeface="+mj-lt"/>
          </a:endParaRPr>
        </a:p>
      </dsp:txBody>
      <dsp:txXfrm>
        <a:off x="907153" y="1269341"/>
        <a:ext cx="2949515" cy="899602"/>
      </dsp:txXfrm>
    </dsp:sp>
    <dsp:sp modelId="{523EAFF5-0E75-4D6F-8283-5D868439A4A7}">
      <dsp:nvSpPr>
        <dsp:cNvPr id="0" name=""/>
        <dsp:cNvSpPr/>
      </dsp:nvSpPr>
      <dsp:spPr>
        <a:xfrm>
          <a:off x="4446572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Prediction</a:t>
          </a:r>
          <a:endParaRPr lang="es-CO" sz="1800" kern="1200" dirty="0" smtClean="0">
            <a:latin typeface="+mj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CO" sz="1800" i="1" kern="1200" smtClean="0">
                        <a:latin typeface="Cambria Math" charset="0"/>
                      </a:rPr>
                    </m:ctrlPr>
                  </m:sSubPr>
                  <m:e>
                    <m:acc>
                      <m:accPr>
                        <m:chr m:val="̂"/>
                        <m:ctrlPr>
                          <a:rPr lang="es-CO" sz="1800" i="1" kern="1200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s-CO" sz="1800" b="0" i="1" kern="12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e>
                  <m:sub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−1</m:t>
                    </m:r>
                  </m:sub>
                </m:sSub>
              </m:oMath>
            </m:oMathPara>
          </a14:m>
          <a:endParaRPr lang="es-CO" sz="1800" kern="1200" dirty="0">
            <a:latin typeface="+mj-lt"/>
          </a:endParaRPr>
        </a:p>
      </dsp:txBody>
      <dsp:txXfrm>
        <a:off x="4446572" y="1269341"/>
        <a:ext cx="2949515" cy="8996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B7987-2B11-4443-88E7-3EFE950E0CA6}">
      <dsp:nvSpPr>
        <dsp:cNvPr id="0" name=""/>
        <dsp:cNvSpPr/>
      </dsp:nvSpPr>
      <dsp:spPr>
        <a:xfrm>
          <a:off x="3856668" y="1673422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65CC63-629A-43E6-935F-370C27FC6F36}">
      <dsp:nvSpPr>
        <dsp:cNvPr id="0" name=""/>
        <dsp:cNvSpPr/>
      </dsp:nvSpPr>
      <dsp:spPr>
        <a:xfrm>
          <a:off x="3856668" y="405131"/>
          <a:ext cx="589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9903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B3B73-048C-4CF6-90B8-6421FD723E7E}">
      <dsp:nvSpPr>
        <dsp:cNvPr id="0" name=""/>
        <dsp:cNvSpPr/>
      </dsp:nvSpPr>
      <dsp:spPr>
        <a:xfrm>
          <a:off x="907153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Detector</a:t>
          </a:r>
          <a:endParaRPr lang="es-CO" sz="1800" kern="1200" dirty="0">
            <a:latin typeface="+mj-lt"/>
          </a:endParaRPr>
        </a:p>
      </dsp:txBody>
      <dsp:txXfrm>
        <a:off x="907153" y="1050"/>
        <a:ext cx="2949515" cy="899602"/>
      </dsp:txXfrm>
    </dsp:sp>
    <dsp:sp modelId="{0ED0CB12-B56F-44F1-86E9-121FACC934FC}">
      <dsp:nvSpPr>
        <dsp:cNvPr id="0" name=""/>
        <dsp:cNvSpPr/>
      </dsp:nvSpPr>
      <dsp:spPr>
        <a:xfrm>
          <a:off x="4446572" y="1050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+mj-lt"/>
            </a:rPr>
            <a:t>Detections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𝑋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𝑡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={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1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2</m:t>
                  </m:r>
                </m:sub>
              </m:sSub>
              <m:r>
                <a:rPr lang="es-CO" sz="1800" b="0" i="1" kern="1200" smtClean="0">
                  <a:latin typeface="Cambria Math" panose="02040503050406030204" pitchFamily="18" charset="0"/>
                </a:rPr>
                <m:t>, …, </m:t>
              </m:r>
              <m:sSub>
                <m:sSubPr>
                  <m:ctrlPr>
                    <a:rPr lang="es-CO" sz="1800" i="1" kern="1200" smtClean="0">
                      <a:latin typeface="Cambria Math" charset="0"/>
                    </a:rPr>
                  </m:ctrlPr>
                </m:sSubPr>
                <m:e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𝑥</m:t>
                  </m:r>
                </m:e>
                <m:sub>
                  <m:r>
                    <a:rPr lang="es-CO" sz="1800" b="0" i="1" kern="1200" smtClean="0">
                      <a:latin typeface="Cambria Math" panose="02040503050406030204" pitchFamily="18" charset="0"/>
                    </a:rPr>
                    <m:t>𝑛</m:t>
                  </m:r>
                </m:sub>
              </m:sSub>
            </m:oMath>
          </a14:m>
          <a:r>
            <a:rPr lang="es-CO" sz="1800" kern="1200" dirty="0" smtClean="0">
              <a:latin typeface="+mj-lt"/>
            </a:rPr>
            <a:t>}</a:t>
          </a:r>
          <a:endParaRPr lang="es-CO" sz="1800" kern="1200" dirty="0">
            <a:latin typeface="+mj-lt"/>
          </a:endParaRPr>
        </a:p>
      </dsp:txBody>
      <dsp:txXfrm>
        <a:off x="4446572" y="1050"/>
        <a:ext cx="2949515" cy="899602"/>
      </dsp:txXfrm>
    </dsp:sp>
    <dsp:sp modelId="{A513FE28-8C16-411F-9CDA-4C29AA3805DC}">
      <dsp:nvSpPr>
        <dsp:cNvPr id="0" name=""/>
        <dsp:cNvSpPr/>
      </dsp:nvSpPr>
      <dsp:spPr>
        <a:xfrm>
          <a:off x="907153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Dynamic</a:t>
          </a:r>
          <a:r>
            <a:rPr lang="es-CO" sz="1800" kern="1200" dirty="0" smtClean="0">
              <a:latin typeface="+mj-lt"/>
            </a:rPr>
            <a:t> </a:t>
          </a:r>
          <a:r>
            <a:rPr lang="es-CO" sz="1800" kern="1200" err="1" smtClean="0">
              <a:latin typeface="+mj-lt"/>
            </a:rPr>
            <a:t>object</a:t>
          </a:r>
          <a:r>
            <a:rPr lang="es-CO" sz="1800" kern="1200" smtClean="0">
              <a:latin typeface="+mj-lt"/>
            </a:rPr>
            <a:t> predictor</a:t>
          </a:r>
          <a:endParaRPr lang="es-CO" sz="1800" kern="1200" dirty="0">
            <a:latin typeface="+mj-lt"/>
          </a:endParaRPr>
        </a:p>
      </dsp:txBody>
      <dsp:txXfrm>
        <a:off x="907153" y="1269341"/>
        <a:ext cx="2949515" cy="899602"/>
      </dsp:txXfrm>
    </dsp:sp>
    <dsp:sp modelId="{523EAFF5-0E75-4D6F-8283-5D868439A4A7}">
      <dsp:nvSpPr>
        <dsp:cNvPr id="0" name=""/>
        <dsp:cNvSpPr/>
      </dsp:nvSpPr>
      <dsp:spPr>
        <a:xfrm>
          <a:off x="4446572" y="1269341"/>
          <a:ext cx="2949515" cy="899602"/>
        </a:xfrm>
        <a:prstGeom prst="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err="1" smtClean="0">
              <a:latin typeface="+mj-lt"/>
            </a:rPr>
            <a:t>Prediction</a:t>
          </a:r>
          <a:endParaRPr lang="es-CO" sz="1800" kern="1200" dirty="0" smtClean="0">
            <a:latin typeface="+mj-lt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s-CO" sz="1800" i="1" kern="1200" smtClean="0">
                        <a:latin typeface="Cambria Math" charset="0"/>
                      </a:rPr>
                    </m:ctrlPr>
                  </m:sSubPr>
                  <m:e>
                    <m:acc>
                      <m:accPr>
                        <m:chr m:val="̂"/>
                        <m:ctrlPr>
                          <a:rPr lang="es-CO" sz="1800" i="1" kern="1200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s-CO" sz="1800" b="0" i="1" kern="120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e>
                  <m:sub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CO" sz="1800" b="0" i="1" kern="1200" smtClean="0">
                        <a:latin typeface="Cambria Math" panose="02040503050406030204" pitchFamily="18" charset="0"/>
                      </a:rPr>
                      <m:t>−1</m:t>
                    </m:r>
                  </m:sub>
                </m:sSub>
              </m:oMath>
            </m:oMathPara>
          </a14:m>
          <a:endParaRPr lang="es-CO" sz="1800" kern="1200" dirty="0">
            <a:latin typeface="+mj-lt"/>
          </a:endParaRPr>
        </a:p>
      </dsp:txBody>
      <dsp:txXfrm>
        <a:off x="4446572" y="1269341"/>
        <a:ext cx="2949515" cy="899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62868-9985-497D-BC01-927A2F8B3CDB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829AB-5BBD-437B-9285-178075DF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2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B756BE-9B1F-474A-B9D0-9A661D4C1D59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 eaLnBrk="1" hangingPunct="1">
              <a:buFontTx/>
              <a:buChar char="•"/>
            </a:pPr>
            <a:r>
              <a:rPr lang="he-IL" smtClean="0"/>
              <a:t>בשר המאמר מתחיל בעצם עכשיו – עד עכשיו הדגמה.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2808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24000" y="3509963"/>
            <a:ext cx="9144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9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42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1213"/>
            <a:ext cx="10515600" cy="462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280638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9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8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10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4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4077D-101F-4A03-9827-45C9729E6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4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25563"/>
            <a:ext cx="12192000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22F71-4224-4FDB-8261-8CFEB92A24A6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077D-101F-4A03-9827-45C9729E602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677025"/>
            <a:ext cx="12192000" cy="180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microsoft.com/office/2007/relationships/media" Target="../media/media7.mp4"/><Relationship Id="rId6" Type="http://schemas.openxmlformats.org/officeDocument/2006/relationships/video" Target="../media/media7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hyperlink" Target="http://www.vision.ee.ethz.ch/boostingTrackers/Grabner2008Semi-supervisedOn-lineboosting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2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1.xml"/><Relationship Id="rId9" Type="http://schemas.openxmlformats.org/officeDocument/2006/relationships/diagramQuickStyle" Target="../diagrams/quickStyle1.xml"/><Relationship Id="rId10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2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4.jp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2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4" Type="http://schemas.openxmlformats.org/officeDocument/2006/relationships/video" Target="../media/media9.mp4"/><Relationship Id="rId5" Type="http://schemas.microsoft.com/office/2007/relationships/media" Target="../media/media10.mp4"/><Relationship Id="rId6" Type="http://schemas.openxmlformats.org/officeDocument/2006/relationships/video" Target="../media/media10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2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7.xml"/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diagramData" Target="../diagrams/data8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2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9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10.xml"/><Relationship Id="rId8" Type="http://schemas.openxmlformats.org/officeDocument/2006/relationships/diagramLayout" Target="../diagrams/layout5.xml"/><Relationship Id="rId9" Type="http://schemas.openxmlformats.org/officeDocument/2006/relationships/diagramQuickStyle" Target="../diagrams/quickStyle5.xml"/><Relationship Id="rId10" Type="http://schemas.openxmlformats.org/officeDocument/2006/relationships/diagramColors" Target="../diagrams/colors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4" Type="http://schemas.openxmlformats.org/officeDocument/2006/relationships/video" Target="../media/media1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4" Type="http://schemas.openxmlformats.org/officeDocument/2006/relationships/video" Target="../media/media1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JorgeMartinezG/KalmanTemplateTracker/blob/master/ktt.py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10.png"/><Relationship Id="rId10" Type="http://schemas.openxmlformats.org/officeDocument/2006/relationships/image" Target="../media/image13.png"/><Relationship Id="rId11" Type="http://schemas.openxmlformats.org/officeDocument/2006/relationships/oleObject" Target="../embeddings/oleObject3.bin"/><Relationship Id="rId12" Type="http://schemas.openxmlformats.org/officeDocument/2006/relationships/oleObject" Target="../embeddings/oleObject4.bin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7.png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8.png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9.png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png"/><Relationship Id="rId8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O" sz="6600" dirty="0" err="1"/>
              <a:t>Detection</a:t>
            </a:r>
            <a:r>
              <a:rPr lang="es-CO" sz="6600" dirty="0"/>
              <a:t> vs Tracking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9038" y="4893278"/>
            <a:ext cx="7543800" cy="705345"/>
          </a:xfrm>
        </p:spPr>
        <p:txBody>
          <a:bodyPr>
            <a:normAutofit/>
          </a:bodyPr>
          <a:lstStyle/>
          <a:p>
            <a:r>
              <a:rPr lang="es-CO" dirty="0" smtClean="0"/>
              <a:t>Jorge Martinez Gomez Msc</a:t>
            </a:r>
            <a:r>
              <a:rPr lang="es-CO" dirty="0" smtClean="0"/>
              <a:t>.</a:t>
            </a:r>
            <a:endParaRPr lang="es-CO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05125" y="121855"/>
            <a:ext cx="4971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cs typeface="Arabic Typesetting" panose="03020402040406030203" pitchFamily="66" charset="-78"/>
              </a:rPr>
              <a:t>No computer has ever been designed that is ever aware of what it is doing; but most of the time, we aren’t either </a:t>
            </a:r>
            <a:r>
              <a:rPr lang="en-US" sz="2400" dirty="0">
                <a:latin typeface="Cambria" panose="02040503050406030204" pitchFamily="18" charset="0"/>
                <a:cs typeface="Arabic Typesetting" panose="03020402040406030203" pitchFamily="66" charset="-78"/>
              </a:rPr>
              <a:t>– Marvin </a:t>
            </a:r>
            <a:r>
              <a:rPr lang="en-US" sz="2400" dirty="0" err="1">
                <a:latin typeface="Cambria" panose="02040503050406030204" pitchFamily="18" charset="0"/>
                <a:cs typeface="Arabic Typesetting" panose="03020402040406030203" pitchFamily="66" charset="-78"/>
              </a:rPr>
              <a:t>Minsky</a:t>
            </a:r>
            <a:endParaRPr lang="es-CO" sz="2400" dirty="0">
              <a:latin typeface="Cambria" panose="02040503050406030204" pitchFamily="18" charset="0"/>
              <a:cs typeface="Arabic Typesetting" panose="03020402040406030203" pitchFamily="66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25" y="121855"/>
            <a:ext cx="972494" cy="972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257" y="8740"/>
            <a:ext cx="1226739" cy="1226739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984764" y="3762885"/>
            <a:ext cx="8343900" cy="705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200" dirty="0" smtClean="0"/>
              <a:t>A Computer Vision Approach</a:t>
            </a:r>
          </a:p>
        </p:txBody>
      </p:sp>
    </p:spTree>
    <p:extLst>
      <p:ext uri="{BB962C8B-B14F-4D97-AF65-F5344CB8AC3E}">
        <p14:creationId xmlns:p14="http://schemas.microsoft.com/office/powerpoint/2010/main" val="39769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et_d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2718" y="2318840"/>
            <a:ext cx="3833673" cy="2875255"/>
          </a:xfrm>
          <a:prstGeom prst="rect">
            <a:avLst/>
          </a:prstGeom>
        </p:spPr>
      </p:pic>
      <p:pic>
        <p:nvPicPr>
          <p:cNvPr id="11" name="det_DrinkWater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367" y="2283711"/>
            <a:ext cx="3785762" cy="2839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Common</a:t>
            </a:r>
            <a:r>
              <a:rPr lang="es-CO" dirty="0" smtClean="0"/>
              <a:t> </a:t>
            </a:r>
            <a:r>
              <a:rPr lang="es-CO" dirty="0" err="1" smtClean="0"/>
              <a:t>failures</a:t>
            </a:r>
            <a:endParaRPr lang="en-US" dirty="0"/>
          </a:p>
        </p:txBody>
      </p:sp>
      <p:pic>
        <p:nvPicPr>
          <p:cNvPr id="5" name="c31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5585" y="2318840"/>
            <a:ext cx="3692085" cy="27690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3679" y="5287834"/>
            <a:ext cx="152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False positives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83129" y="5272817"/>
            <a:ext cx="2836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err="1"/>
              <a:t>Object</a:t>
            </a:r>
            <a:r>
              <a:rPr lang="es-CO" dirty="0"/>
              <a:t> </a:t>
            </a:r>
            <a:r>
              <a:rPr lang="es-CO" dirty="0" err="1"/>
              <a:t>appearance</a:t>
            </a:r>
            <a:r>
              <a:rPr lang="es-CO" dirty="0"/>
              <a:t> </a:t>
            </a:r>
            <a:r>
              <a:rPr lang="es-CO" dirty="0" err="1"/>
              <a:t>variation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424938" y="5272817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err="1"/>
              <a:t>Occlusions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Online </a:t>
            </a:r>
            <a:r>
              <a:rPr lang="es-CO" dirty="0" err="1" smtClean="0"/>
              <a:t>learning</a:t>
            </a:r>
            <a:r>
              <a:rPr lang="es-CO" dirty="0" smtClean="0"/>
              <a:t> </a:t>
            </a:r>
            <a:r>
              <a:rPr lang="es-CO" dirty="0" err="1" smtClean="0"/>
              <a:t>model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21" y="1533348"/>
            <a:ext cx="7079143" cy="4822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709" y="5478162"/>
            <a:ext cx="4604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Semi-supervised On-line Boosting for Robust Tracking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H. </a:t>
            </a:r>
            <a:r>
              <a:rPr lang="en-US" sz="1400" dirty="0" err="1"/>
              <a:t>Grabner</a:t>
            </a:r>
            <a:r>
              <a:rPr lang="en-US" sz="1400" dirty="0"/>
              <a:t>, C. </a:t>
            </a:r>
            <a:r>
              <a:rPr lang="en-US" sz="1400" dirty="0" err="1"/>
              <a:t>Leistner</a:t>
            </a:r>
            <a:r>
              <a:rPr lang="en-US" sz="1400" dirty="0"/>
              <a:t>, and H. </a:t>
            </a:r>
            <a:r>
              <a:rPr lang="en-US" sz="1400" dirty="0" err="1"/>
              <a:t>Bischof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In </a:t>
            </a:r>
            <a:r>
              <a:rPr lang="en-US" sz="1400" i="1" dirty="0"/>
              <a:t>Proceedings European Conference on Computer </a:t>
            </a:r>
            <a:r>
              <a:rPr lang="en-US" sz="1400" i="1" dirty="0" smtClean="0"/>
              <a:t>Vision</a:t>
            </a:r>
          </a:p>
          <a:p>
            <a:r>
              <a:rPr lang="en-US" sz="1400" i="1" dirty="0" smtClean="0"/>
              <a:t>(ECCV</a:t>
            </a:r>
            <a:r>
              <a:rPr lang="en-US" sz="1400" i="1" dirty="0"/>
              <a:t>), 2008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00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And </a:t>
            </a:r>
            <a:r>
              <a:rPr lang="es-CO" dirty="0" err="1" smtClean="0"/>
              <a:t>know</a:t>
            </a:r>
            <a:r>
              <a:rPr lang="es-CO" dirty="0" smtClean="0"/>
              <a:t> </a:t>
            </a:r>
            <a:r>
              <a:rPr lang="es-CO" dirty="0" err="1" smtClean="0"/>
              <a:t>what</a:t>
            </a:r>
            <a:r>
              <a:rPr lang="es-CO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CO" dirty="0" smtClean="0"/>
              <a:t>Tracking-</a:t>
            </a:r>
            <a:r>
              <a:rPr lang="es-CO" dirty="0" err="1" smtClean="0"/>
              <a:t>by</a:t>
            </a:r>
            <a:r>
              <a:rPr lang="es-CO" dirty="0" smtClean="0"/>
              <a:t>-</a:t>
            </a:r>
            <a:r>
              <a:rPr lang="es-CO" dirty="0" err="1" smtClean="0"/>
              <a:t>detection</a:t>
            </a:r>
            <a:r>
              <a:rPr lang="es-CO" dirty="0" smtClean="0"/>
              <a:t> </a:t>
            </a:r>
            <a:r>
              <a:rPr lang="es-CO" dirty="0" err="1" smtClean="0"/>
              <a:t>methods</a:t>
            </a:r>
            <a:r>
              <a:rPr lang="es-CO" dirty="0" smtClean="0"/>
              <a:t> use a </a:t>
            </a:r>
            <a:r>
              <a:rPr lang="es-CO" dirty="0" err="1" smtClean="0"/>
              <a:t>previously</a:t>
            </a:r>
            <a:r>
              <a:rPr lang="es-CO" dirty="0" smtClean="0"/>
              <a:t> </a:t>
            </a:r>
            <a:r>
              <a:rPr lang="es-CO" dirty="0" err="1" smtClean="0"/>
              <a:t>trained</a:t>
            </a:r>
            <a:r>
              <a:rPr lang="es-CO" dirty="0" smtClean="0"/>
              <a:t> </a:t>
            </a:r>
            <a:r>
              <a:rPr lang="es-CO" dirty="0" err="1" smtClean="0"/>
              <a:t>model</a:t>
            </a:r>
            <a:r>
              <a:rPr lang="es-CO" dirty="0" smtClean="0"/>
              <a:t> </a:t>
            </a:r>
            <a:r>
              <a:rPr lang="es-CO" dirty="0" err="1" smtClean="0"/>
              <a:t>appearance</a:t>
            </a:r>
            <a:r>
              <a:rPr lang="es-CO" dirty="0" smtClean="0"/>
              <a:t> of </a:t>
            </a:r>
            <a:r>
              <a:rPr lang="es-CO" dirty="0" err="1" smtClean="0"/>
              <a:t>an</a:t>
            </a:r>
            <a:r>
              <a:rPr lang="es-CO" dirty="0" smtClean="0"/>
              <a:t> </a:t>
            </a:r>
            <a:r>
              <a:rPr lang="es-CO" dirty="0" err="1" smtClean="0"/>
              <a:t>object</a:t>
            </a:r>
            <a:r>
              <a:rPr lang="es-CO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dirty="0" err="1" smtClean="0"/>
              <a:t>They</a:t>
            </a:r>
            <a:r>
              <a:rPr lang="es-CO" dirty="0" smtClean="0"/>
              <a:t> </a:t>
            </a:r>
            <a:r>
              <a:rPr lang="es-CO" dirty="0" err="1" smtClean="0"/>
              <a:t>search</a:t>
            </a:r>
            <a:r>
              <a:rPr lang="es-CO" dirty="0" smtClean="0"/>
              <a:t> </a:t>
            </a:r>
            <a:r>
              <a:rPr lang="es-CO" dirty="0" err="1" smtClean="0"/>
              <a:t>for</a:t>
            </a:r>
            <a:r>
              <a:rPr lang="es-CO" dirty="0" smtClean="0"/>
              <a:t> </a:t>
            </a:r>
            <a:r>
              <a:rPr lang="es-CO" dirty="0" err="1" smtClean="0"/>
              <a:t>an</a:t>
            </a:r>
            <a:r>
              <a:rPr lang="es-CO" dirty="0" smtClean="0"/>
              <a:t> </a:t>
            </a:r>
            <a:r>
              <a:rPr lang="es-CO" dirty="0" err="1" smtClean="0"/>
              <a:t>instance</a:t>
            </a:r>
            <a:r>
              <a:rPr lang="es-CO" dirty="0" smtClean="0"/>
              <a:t> of a general </a:t>
            </a:r>
            <a:r>
              <a:rPr lang="es-CO" dirty="0" err="1" smtClean="0"/>
              <a:t>class</a:t>
            </a:r>
            <a:r>
              <a:rPr lang="es-CO" dirty="0" smtClean="0"/>
              <a:t> </a:t>
            </a:r>
            <a:r>
              <a:rPr lang="es-CO" dirty="0" err="1" smtClean="0"/>
              <a:t>object</a:t>
            </a:r>
            <a:r>
              <a:rPr lang="es-CO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dirty="0" smtClean="0"/>
              <a:t>Online </a:t>
            </a:r>
            <a:r>
              <a:rPr lang="es-CO" dirty="0" err="1" smtClean="0"/>
              <a:t>trackers</a:t>
            </a:r>
            <a:r>
              <a:rPr lang="es-CO" dirty="0" smtClean="0"/>
              <a:t> </a:t>
            </a:r>
            <a:r>
              <a:rPr lang="es-CO" dirty="0" err="1" smtClean="0"/>
              <a:t>learn</a:t>
            </a:r>
            <a:r>
              <a:rPr lang="es-CO" dirty="0" smtClean="0"/>
              <a:t> </a:t>
            </a:r>
            <a:r>
              <a:rPr lang="es-CO" dirty="0" err="1" smtClean="0"/>
              <a:t>frame</a:t>
            </a:r>
            <a:r>
              <a:rPr lang="es-CO" dirty="0" smtClean="0"/>
              <a:t> </a:t>
            </a:r>
            <a:r>
              <a:rPr lang="es-CO" dirty="0" err="1" smtClean="0"/>
              <a:t>by</a:t>
            </a:r>
            <a:r>
              <a:rPr lang="es-CO" dirty="0" smtClean="0"/>
              <a:t> </a:t>
            </a:r>
            <a:r>
              <a:rPr lang="es-CO" dirty="0" err="1" smtClean="0"/>
              <a:t>frame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changes</a:t>
            </a:r>
            <a:r>
              <a:rPr lang="es-CO" dirty="0" smtClean="0"/>
              <a:t> and </a:t>
            </a:r>
            <a:r>
              <a:rPr lang="es-CO" dirty="0" err="1" smtClean="0"/>
              <a:t>variations</a:t>
            </a:r>
            <a:r>
              <a:rPr lang="es-CO" dirty="0" smtClean="0"/>
              <a:t> of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appearance</a:t>
            </a:r>
            <a:r>
              <a:rPr lang="es-CO" dirty="0" smtClean="0"/>
              <a:t> of </a:t>
            </a:r>
            <a:r>
              <a:rPr lang="es-CO" dirty="0" err="1" smtClean="0"/>
              <a:t>an</a:t>
            </a:r>
            <a:r>
              <a:rPr lang="es-CO" dirty="0" smtClean="0"/>
              <a:t> </a:t>
            </a:r>
            <a:r>
              <a:rPr lang="es-CO" dirty="0" err="1" smtClean="0"/>
              <a:t>object</a:t>
            </a:r>
            <a:r>
              <a:rPr lang="es-CO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dirty="0" err="1" smtClean="0"/>
              <a:t>However</a:t>
            </a:r>
            <a:r>
              <a:rPr lang="es-CO" dirty="0" smtClean="0"/>
              <a:t>, </a:t>
            </a:r>
            <a:r>
              <a:rPr lang="es-CO" dirty="0" err="1" smtClean="0"/>
              <a:t>they</a:t>
            </a:r>
            <a:r>
              <a:rPr lang="es-CO" dirty="0" smtClean="0"/>
              <a:t> </a:t>
            </a:r>
            <a:r>
              <a:rPr lang="es-CO" dirty="0" err="1" smtClean="0"/>
              <a:t>have</a:t>
            </a:r>
            <a:r>
              <a:rPr lang="es-CO" dirty="0" smtClean="0"/>
              <a:t> </a:t>
            </a:r>
            <a:r>
              <a:rPr lang="es-CO" dirty="0" err="1" smtClean="0"/>
              <a:t>to</a:t>
            </a:r>
            <a:r>
              <a:rPr lang="es-CO" dirty="0" smtClean="0"/>
              <a:t> be </a:t>
            </a:r>
            <a:r>
              <a:rPr lang="es-CO" dirty="0" err="1" smtClean="0"/>
              <a:t>manually</a:t>
            </a:r>
            <a:r>
              <a:rPr lang="es-CO" dirty="0" smtClean="0"/>
              <a:t> </a:t>
            </a:r>
            <a:r>
              <a:rPr lang="es-CO" dirty="0" err="1" smtClean="0"/>
              <a:t>initialized</a:t>
            </a:r>
            <a:r>
              <a:rPr lang="es-CO" dirty="0" smtClean="0"/>
              <a:t>!. </a:t>
            </a:r>
            <a:r>
              <a:rPr lang="es-CO" dirty="0" err="1" smtClean="0"/>
              <a:t>Also</a:t>
            </a:r>
            <a:r>
              <a:rPr lang="es-CO" dirty="0" smtClean="0"/>
              <a:t>, </a:t>
            </a:r>
            <a:r>
              <a:rPr lang="es-CO" dirty="0" err="1" smtClean="0"/>
              <a:t>when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object</a:t>
            </a:r>
            <a:r>
              <a:rPr lang="es-CO" dirty="0" smtClean="0"/>
              <a:t> </a:t>
            </a:r>
            <a:r>
              <a:rPr lang="es-CO" dirty="0" err="1" smtClean="0"/>
              <a:t>that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</a:t>
            </a:r>
            <a:r>
              <a:rPr lang="es-CO" dirty="0" err="1" smtClean="0"/>
              <a:t>tracked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</a:t>
            </a:r>
            <a:r>
              <a:rPr lang="es-CO" dirty="0" err="1" smtClean="0"/>
              <a:t>lost</a:t>
            </a:r>
            <a:r>
              <a:rPr lang="es-CO" dirty="0" smtClean="0"/>
              <a:t> </a:t>
            </a:r>
            <a:r>
              <a:rPr lang="es-CO" dirty="0" err="1" smtClean="0"/>
              <a:t>because</a:t>
            </a:r>
            <a:r>
              <a:rPr lang="es-CO" dirty="0" smtClean="0"/>
              <a:t> of normal tracking </a:t>
            </a:r>
            <a:r>
              <a:rPr lang="es-CO" dirty="0" err="1" smtClean="0"/>
              <a:t>scenarios</a:t>
            </a:r>
            <a:r>
              <a:rPr lang="es-CO" dirty="0" smtClean="0"/>
              <a:t> (i.e. </a:t>
            </a:r>
            <a:r>
              <a:rPr lang="es-CO" dirty="0" err="1" smtClean="0"/>
              <a:t>drifting</a:t>
            </a:r>
            <a:r>
              <a:rPr lang="es-CO" dirty="0" smtClean="0"/>
              <a:t>)….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tracker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</a:t>
            </a:r>
            <a:r>
              <a:rPr lang="es-CO" dirty="0" err="1" smtClean="0"/>
              <a:t>lost</a:t>
            </a:r>
            <a:r>
              <a:rPr lang="es-CO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s-CO" dirty="0"/>
          </a:p>
          <a:p>
            <a:pPr marL="0" indent="0">
              <a:buNone/>
            </a:pPr>
            <a:r>
              <a:rPr lang="es-CO" b="1" dirty="0" err="1" smtClean="0"/>
              <a:t>Why</a:t>
            </a:r>
            <a:r>
              <a:rPr lang="es-CO" b="1" dirty="0" smtClean="0"/>
              <a:t> </a:t>
            </a:r>
            <a:r>
              <a:rPr lang="es-CO" b="1" dirty="0" err="1" smtClean="0"/>
              <a:t>not</a:t>
            </a:r>
            <a:r>
              <a:rPr lang="es-CO" b="1" dirty="0" smtClean="0"/>
              <a:t> </a:t>
            </a:r>
            <a:r>
              <a:rPr lang="es-CO" b="1" dirty="0" err="1" smtClean="0"/>
              <a:t>combining</a:t>
            </a:r>
            <a:r>
              <a:rPr lang="es-CO" b="1" dirty="0" smtClean="0"/>
              <a:t> </a:t>
            </a:r>
            <a:r>
              <a:rPr lang="es-CO" b="1" dirty="0" err="1" smtClean="0"/>
              <a:t>them</a:t>
            </a:r>
            <a:r>
              <a:rPr lang="es-CO" b="1" dirty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84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5 Diagrama"/>
              <p:cNvGraphicFramePr/>
              <p:nvPr>
                <p:extLst>
                  <p:ext uri="{D42A27DB-BD31-4B8C-83A1-F6EECF244321}">
                    <p14:modId xmlns:p14="http://schemas.microsoft.com/office/powerpoint/2010/main" val="1140222042"/>
                  </p:ext>
                </p:extLst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8" name="5 Diagrama"/>
              <p:cNvGraphicFramePr/>
              <p:nvPr>
                <p:extLst>
                  <p:ext uri="{D42A27DB-BD31-4B8C-83A1-F6EECF244321}">
                    <p14:modId xmlns:p14="http://schemas.microsoft.com/office/powerpoint/2010/main" val="1140222042"/>
                  </p:ext>
                </p:extLst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6 Rectángulo"/>
              <p:cNvSpPr/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        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s-CO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s-CO" i="1">
                              <a:latin typeface="Cambria Math"/>
                            </a:rPr>
                            <m:t>0;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CO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             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50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  <a:blipFill rotWithShape="0">
                <a:blip r:embed="rId11"/>
                <a:stretch>
                  <a:fillRect r="-659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8" descr="balloon, question, sticker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04" y="392567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11 Grupo"/>
          <p:cNvGrpSpPr/>
          <p:nvPr/>
        </p:nvGrpSpPr>
        <p:grpSpPr>
          <a:xfrm>
            <a:off x="1230670" y="4506042"/>
            <a:ext cx="1986104" cy="1046316"/>
            <a:chOff x="3524" y="1508481"/>
            <a:chExt cx="1986104" cy="1046316"/>
          </a:xfrm>
          <a:solidFill>
            <a:schemeClr val="accent1">
              <a:lumMod val="50000"/>
            </a:schemeClr>
          </a:solidFill>
        </p:grpSpPr>
        <p:sp>
          <p:nvSpPr>
            <p:cNvPr id="55" name="13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6" name="14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Is detection consistent with prediction?</a:t>
              </a:r>
            </a:p>
          </p:txBody>
        </p:sp>
      </p:grpSp>
      <p:grpSp>
        <p:nvGrpSpPr>
          <p:cNvPr id="57" name="15 Grupo"/>
          <p:cNvGrpSpPr/>
          <p:nvPr/>
        </p:nvGrpSpPr>
        <p:grpSpPr>
          <a:xfrm>
            <a:off x="4130711" y="4951190"/>
            <a:ext cx="1971045" cy="601168"/>
            <a:chOff x="3723498" y="2155190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58" name="16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9" name="17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Low level tracking</a:t>
              </a:r>
              <a:endParaRPr lang="es-CO" dirty="0">
                <a:latin typeface="+mj-lt"/>
              </a:endParaRPr>
            </a:p>
          </p:txBody>
        </p:sp>
      </p:grpSp>
      <p:grpSp>
        <p:nvGrpSpPr>
          <p:cNvPr id="60" name="18 Grupo"/>
          <p:cNvGrpSpPr/>
          <p:nvPr/>
        </p:nvGrpSpPr>
        <p:grpSpPr>
          <a:xfrm>
            <a:off x="6635738" y="4326113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61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62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>
                  <a:latin typeface="+mj-lt"/>
                </a:rPr>
                <a:t>Add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observation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to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dynamic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model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63" name="8 Conector recto de flecha"/>
          <p:cNvCxnSpPr>
            <a:endCxn id="61" idx="1"/>
          </p:cNvCxnSpPr>
          <p:nvPr/>
        </p:nvCxnSpPr>
        <p:spPr>
          <a:xfrm>
            <a:off x="3216775" y="4626697"/>
            <a:ext cx="34189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22 Conector recto de flecha"/>
          <p:cNvCxnSpPr>
            <a:endCxn id="58" idx="1"/>
          </p:cNvCxnSpPr>
          <p:nvPr/>
        </p:nvCxnSpPr>
        <p:spPr>
          <a:xfrm>
            <a:off x="3216774" y="5251774"/>
            <a:ext cx="9139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24 Conector angular"/>
          <p:cNvCxnSpPr>
            <a:stCxn id="58" idx="3"/>
          </p:cNvCxnSpPr>
          <p:nvPr/>
        </p:nvCxnSpPr>
        <p:spPr>
          <a:xfrm flipV="1">
            <a:off x="6101756" y="4626698"/>
            <a:ext cx="261789" cy="62507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25 Rectángulo"/>
          <p:cNvSpPr/>
          <p:nvPr/>
        </p:nvSpPr>
        <p:spPr>
          <a:xfrm>
            <a:off x="3325603" y="5251774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No</a:t>
            </a:r>
          </a:p>
        </p:txBody>
      </p:sp>
      <p:sp>
        <p:nvSpPr>
          <p:cNvPr id="67" name="26 Rectángulo"/>
          <p:cNvSpPr/>
          <p:nvPr/>
        </p:nvSpPr>
        <p:spPr>
          <a:xfrm>
            <a:off x="3325603" y="4200247"/>
            <a:ext cx="48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Yes</a:t>
            </a:r>
            <a:endParaRPr lang="es-CO" dirty="0"/>
          </a:p>
        </p:txBody>
      </p:sp>
      <p:grpSp>
        <p:nvGrpSpPr>
          <p:cNvPr id="23" name="18 Grupo"/>
          <p:cNvGrpSpPr/>
          <p:nvPr/>
        </p:nvGrpSpPr>
        <p:grpSpPr>
          <a:xfrm>
            <a:off x="9069178" y="4320672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24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5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 smtClean="0">
                  <a:latin typeface="+mj-lt"/>
                </a:rPr>
                <a:t>Update</a:t>
              </a:r>
              <a:r>
                <a:rPr lang="es-CO" dirty="0" smtClean="0">
                  <a:latin typeface="+mj-lt"/>
                </a:rPr>
                <a:t> </a:t>
              </a:r>
              <a:r>
                <a:rPr lang="es-CO" dirty="0" err="1" smtClean="0">
                  <a:latin typeface="+mj-lt"/>
                </a:rPr>
                <a:t>template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5" name="Straight Arrow Connector 4"/>
          <p:cNvCxnSpPr>
            <a:stCxn id="61" idx="3"/>
            <a:endCxn id="24" idx="1"/>
          </p:cNvCxnSpPr>
          <p:nvPr/>
        </p:nvCxnSpPr>
        <p:spPr>
          <a:xfrm flipV="1">
            <a:off x="8606783" y="4621256"/>
            <a:ext cx="462395" cy="5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O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s-CO" i="1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s-CO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lim>
                      </m:limLow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CO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C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CO" dirty="0"/>
                            <m:t> </m:t>
                          </m:r>
                          <m:r>
                            <a:rPr lang="es-CO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  <a:blipFill rotWithShape="0">
                <a:blip r:embed="rId13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CO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s-CO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s-CO" dirty="0"/>
                          <m:t> </m:t>
                        </m:r>
                        <m:r>
                          <a:rPr lang="es-CO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s-CO" i="1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s-C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s-CO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  <a:blipFill rotWithShape="0">
                <a:blip r:embed="rId1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43635" y="919799"/>
            <a:ext cx="1979469" cy="1999145"/>
            <a:chOff x="443635" y="919799"/>
            <a:chExt cx="1979469" cy="1999145"/>
          </a:xfrm>
        </p:grpSpPr>
        <p:pic>
          <p:nvPicPr>
            <p:cNvPr id="49" name="Picture 2" descr="http://thedeadbeef.files.wordpress.com/2010/02/lenna_output2.jp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35" y="919799"/>
              <a:ext cx="1979469" cy="199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712370" y="2150076"/>
              <a:ext cx="635413" cy="67597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30670" y="1754971"/>
              <a:ext cx="635413" cy="67597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079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5 Diagrama"/>
              <p:cNvGraphicFramePr/>
              <p:nvPr>
                <p:extLst/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8" name="5 Diagrama"/>
              <p:cNvGraphicFramePr/>
              <p:nvPr>
                <p:extLst/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6 Rectángulo"/>
              <p:cNvSpPr/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        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s-CO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s-CO" i="1">
                              <a:latin typeface="Cambria Math"/>
                            </a:rPr>
                            <m:t>0;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CO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             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50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  <a:blipFill rotWithShape="0">
                <a:blip r:embed="rId11"/>
                <a:stretch>
                  <a:fillRect r="-659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8" descr="balloon, question, sticker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04" y="392567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11 Grupo"/>
          <p:cNvGrpSpPr/>
          <p:nvPr/>
        </p:nvGrpSpPr>
        <p:grpSpPr>
          <a:xfrm>
            <a:off x="1230670" y="4506042"/>
            <a:ext cx="1986104" cy="1046316"/>
            <a:chOff x="3524" y="1508481"/>
            <a:chExt cx="1986104" cy="1046316"/>
          </a:xfrm>
          <a:solidFill>
            <a:schemeClr val="accent1">
              <a:lumMod val="50000"/>
            </a:schemeClr>
          </a:solidFill>
        </p:grpSpPr>
        <p:sp>
          <p:nvSpPr>
            <p:cNvPr id="55" name="13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6" name="14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Is detection consistent with prediction?</a:t>
              </a:r>
            </a:p>
          </p:txBody>
        </p:sp>
      </p:grpSp>
      <p:grpSp>
        <p:nvGrpSpPr>
          <p:cNvPr id="57" name="15 Grupo"/>
          <p:cNvGrpSpPr/>
          <p:nvPr/>
        </p:nvGrpSpPr>
        <p:grpSpPr>
          <a:xfrm>
            <a:off x="4130711" y="4951190"/>
            <a:ext cx="1971045" cy="601168"/>
            <a:chOff x="3723498" y="2155190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58" name="16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9" name="17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Low level tracking</a:t>
              </a:r>
              <a:endParaRPr lang="es-CO" dirty="0">
                <a:latin typeface="+mj-lt"/>
              </a:endParaRPr>
            </a:p>
          </p:txBody>
        </p:sp>
      </p:grpSp>
      <p:grpSp>
        <p:nvGrpSpPr>
          <p:cNvPr id="60" name="18 Grupo"/>
          <p:cNvGrpSpPr/>
          <p:nvPr/>
        </p:nvGrpSpPr>
        <p:grpSpPr>
          <a:xfrm>
            <a:off x="6635738" y="4326113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61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62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>
                  <a:latin typeface="+mj-lt"/>
                </a:rPr>
                <a:t>Add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observation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to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dynamic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model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63" name="8 Conector recto de flecha"/>
          <p:cNvCxnSpPr>
            <a:endCxn id="61" idx="1"/>
          </p:cNvCxnSpPr>
          <p:nvPr/>
        </p:nvCxnSpPr>
        <p:spPr>
          <a:xfrm>
            <a:off x="3216775" y="4626697"/>
            <a:ext cx="34189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22 Conector recto de flecha"/>
          <p:cNvCxnSpPr>
            <a:endCxn id="58" idx="1"/>
          </p:cNvCxnSpPr>
          <p:nvPr/>
        </p:nvCxnSpPr>
        <p:spPr>
          <a:xfrm>
            <a:off x="3216774" y="5251774"/>
            <a:ext cx="9139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24 Conector angular"/>
          <p:cNvCxnSpPr>
            <a:stCxn id="58" idx="3"/>
          </p:cNvCxnSpPr>
          <p:nvPr/>
        </p:nvCxnSpPr>
        <p:spPr>
          <a:xfrm flipV="1">
            <a:off x="6101756" y="4626698"/>
            <a:ext cx="261789" cy="62507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25 Rectángulo"/>
          <p:cNvSpPr/>
          <p:nvPr/>
        </p:nvSpPr>
        <p:spPr>
          <a:xfrm>
            <a:off x="3325603" y="5251774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No</a:t>
            </a:r>
          </a:p>
        </p:txBody>
      </p:sp>
      <p:sp>
        <p:nvSpPr>
          <p:cNvPr id="67" name="26 Rectángulo"/>
          <p:cNvSpPr/>
          <p:nvPr/>
        </p:nvSpPr>
        <p:spPr>
          <a:xfrm>
            <a:off x="3325603" y="4200247"/>
            <a:ext cx="48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Yes</a:t>
            </a:r>
            <a:endParaRPr lang="es-CO" dirty="0"/>
          </a:p>
        </p:txBody>
      </p:sp>
      <p:grpSp>
        <p:nvGrpSpPr>
          <p:cNvPr id="23" name="18 Grupo"/>
          <p:cNvGrpSpPr/>
          <p:nvPr/>
        </p:nvGrpSpPr>
        <p:grpSpPr>
          <a:xfrm>
            <a:off x="9069178" y="4320672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24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5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 smtClean="0">
                  <a:latin typeface="+mj-lt"/>
                </a:rPr>
                <a:t>Update</a:t>
              </a:r>
              <a:r>
                <a:rPr lang="es-CO" dirty="0" smtClean="0">
                  <a:latin typeface="+mj-lt"/>
                </a:rPr>
                <a:t> </a:t>
              </a:r>
              <a:r>
                <a:rPr lang="es-CO" dirty="0" err="1" smtClean="0">
                  <a:latin typeface="+mj-lt"/>
                </a:rPr>
                <a:t>template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5" name="Straight Arrow Connector 4"/>
          <p:cNvCxnSpPr>
            <a:stCxn id="61" idx="3"/>
            <a:endCxn id="24" idx="1"/>
          </p:cNvCxnSpPr>
          <p:nvPr/>
        </p:nvCxnSpPr>
        <p:spPr>
          <a:xfrm flipV="1">
            <a:off x="8606783" y="4621256"/>
            <a:ext cx="462395" cy="5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O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s-CO" i="1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s-CO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lim>
                      </m:limLow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CO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C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CO" dirty="0"/>
                            <m:t> </m:t>
                          </m:r>
                          <m:r>
                            <a:rPr lang="es-CO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  <a:blipFill rotWithShape="0">
                <a:blip r:embed="rId13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CO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s-CO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s-CO" dirty="0"/>
                          <m:t> </m:t>
                        </m:r>
                        <m:r>
                          <a:rPr lang="es-CO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s-CO" i="1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s-C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s-CO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  <a:blipFill rotWithShape="0">
                <a:blip r:embed="rId1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85" y="905228"/>
            <a:ext cx="4276825" cy="2403032"/>
          </a:xfrm>
          <a:prstGeom prst="rect">
            <a:avLst/>
          </a:prstGeom>
        </p:spPr>
      </p:pic>
      <p:pic>
        <p:nvPicPr>
          <p:cNvPr id="29" name="Picture 2" descr="http://thedeadbeef.files.wordpress.com/2010/02/lenna_output2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5" y="979370"/>
            <a:ext cx="1979469" cy="199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230670" y="1829113"/>
            <a:ext cx="635413" cy="67597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5 Diagrama"/>
              <p:cNvGraphicFramePr/>
              <p:nvPr>
                <p:extLst/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8" name="5 Diagrama"/>
              <p:cNvGraphicFramePr/>
              <p:nvPr>
                <p:extLst/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6 Rectángulo"/>
              <p:cNvSpPr/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        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s-CO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s-CO" i="1">
                              <a:latin typeface="Cambria Math"/>
                            </a:rPr>
                            <m:t>0;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CO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             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50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  <a:blipFill rotWithShape="0">
                <a:blip r:embed="rId11"/>
                <a:stretch>
                  <a:fillRect r="-659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8" descr="balloon, question, sticker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04" y="392567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11 Grupo"/>
          <p:cNvGrpSpPr/>
          <p:nvPr/>
        </p:nvGrpSpPr>
        <p:grpSpPr>
          <a:xfrm>
            <a:off x="1230670" y="4506042"/>
            <a:ext cx="1986104" cy="1046316"/>
            <a:chOff x="3524" y="1508481"/>
            <a:chExt cx="1986104" cy="1046316"/>
          </a:xfrm>
          <a:solidFill>
            <a:schemeClr val="accent1">
              <a:lumMod val="50000"/>
            </a:schemeClr>
          </a:solidFill>
        </p:grpSpPr>
        <p:sp>
          <p:nvSpPr>
            <p:cNvPr id="55" name="13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6" name="14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Is detection consistent with prediction?</a:t>
              </a:r>
            </a:p>
          </p:txBody>
        </p:sp>
      </p:grpSp>
      <p:grpSp>
        <p:nvGrpSpPr>
          <p:cNvPr id="57" name="15 Grupo"/>
          <p:cNvGrpSpPr/>
          <p:nvPr/>
        </p:nvGrpSpPr>
        <p:grpSpPr>
          <a:xfrm>
            <a:off x="4130711" y="4951190"/>
            <a:ext cx="1971045" cy="601168"/>
            <a:chOff x="3723498" y="2155190"/>
            <a:chExt cx="1971045" cy="601168"/>
          </a:xfrm>
          <a:solidFill>
            <a:schemeClr val="accent6">
              <a:lumMod val="50000"/>
            </a:schemeClr>
          </a:solidFill>
        </p:grpSpPr>
        <p:sp>
          <p:nvSpPr>
            <p:cNvPr id="58" name="16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9" name="17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Low level tracking</a:t>
              </a:r>
              <a:endParaRPr lang="es-CO" dirty="0">
                <a:latin typeface="+mj-lt"/>
              </a:endParaRPr>
            </a:p>
          </p:txBody>
        </p:sp>
      </p:grpSp>
      <p:grpSp>
        <p:nvGrpSpPr>
          <p:cNvPr id="60" name="18 Grupo"/>
          <p:cNvGrpSpPr/>
          <p:nvPr/>
        </p:nvGrpSpPr>
        <p:grpSpPr>
          <a:xfrm>
            <a:off x="6635738" y="4326113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61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62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>
                  <a:latin typeface="+mj-lt"/>
                </a:rPr>
                <a:t>Add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observation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to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dynamic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model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63" name="8 Conector recto de flecha"/>
          <p:cNvCxnSpPr>
            <a:endCxn id="61" idx="1"/>
          </p:cNvCxnSpPr>
          <p:nvPr/>
        </p:nvCxnSpPr>
        <p:spPr>
          <a:xfrm>
            <a:off x="3216775" y="4626697"/>
            <a:ext cx="34189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22 Conector recto de flecha"/>
          <p:cNvCxnSpPr>
            <a:endCxn id="58" idx="1"/>
          </p:cNvCxnSpPr>
          <p:nvPr/>
        </p:nvCxnSpPr>
        <p:spPr>
          <a:xfrm>
            <a:off x="3216774" y="5251774"/>
            <a:ext cx="9139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24 Conector angular"/>
          <p:cNvCxnSpPr>
            <a:stCxn id="58" idx="3"/>
          </p:cNvCxnSpPr>
          <p:nvPr/>
        </p:nvCxnSpPr>
        <p:spPr>
          <a:xfrm flipV="1">
            <a:off x="6101756" y="4626698"/>
            <a:ext cx="261789" cy="62507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25 Rectángulo"/>
          <p:cNvSpPr/>
          <p:nvPr/>
        </p:nvSpPr>
        <p:spPr>
          <a:xfrm>
            <a:off x="3325603" y="5251774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No</a:t>
            </a:r>
          </a:p>
        </p:txBody>
      </p:sp>
      <p:sp>
        <p:nvSpPr>
          <p:cNvPr id="67" name="26 Rectángulo"/>
          <p:cNvSpPr/>
          <p:nvPr/>
        </p:nvSpPr>
        <p:spPr>
          <a:xfrm>
            <a:off x="3325603" y="4200247"/>
            <a:ext cx="48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Yes</a:t>
            </a:r>
            <a:endParaRPr lang="es-CO" dirty="0"/>
          </a:p>
        </p:txBody>
      </p:sp>
      <p:grpSp>
        <p:nvGrpSpPr>
          <p:cNvPr id="23" name="18 Grupo"/>
          <p:cNvGrpSpPr/>
          <p:nvPr/>
        </p:nvGrpSpPr>
        <p:grpSpPr>
          <a:xfrm>
            <a:off x="9069178" y="4320672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24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5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 smtClean="0">
                  <a:latin typeface="+mj-lt"/>
                </a:rPr>
                <a:t>Update</a:t>
              </a:r>
              <a:r>
                <a:rPr lang="es-CO" dirty="0" smtClean="0">
                  <a:latin typeface="+mj-lt"/>
                </a:rPr>
                <a:t> </a:t>
              </a:r>
              <a:r>
                <a:rPr lang="es-CO" dirty="0" err="1" smtClean="0">
                  <a:latin typeface="+mj-lt"/>
                </a:rPr>
                <a:t>template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5" name="Straight Arrow Connector 4"/>
          <p:cNvCxnSpPr>
            <a:stCxn id="61" idx="3"/>
            <a:endCxn id="24" idx="1"/>
          </p:cNvCxnSpPr>
          <p:nvPr/>
        </p:nvCxnSpPr>
        <p:spPr>
          <a:xfrm flipV="1">
            <a:off x="8606783" y="4621256"/>
            <a:ext cx="462395" cy="5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O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s-CO" i="1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s-CO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lim>
                      </m:limLow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CO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C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CO" dirty="0"/>
                            <m:t> </m:t>
                          </m:r>
                          <m:r>
                            <a:rPr lang="es-CO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  <a:blipFill rotWithShape="0">
                <a:blip r:embed="rId13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CO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s-CO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s-CO" dirty="0"/>
                          <m:t> </m:t>
                        </m:r>
                        <m:r>
                          <a:rPr lang="es-CO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s-CO" i="1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s-C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s-CO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  <a:blipFill rotWithShape="0">
                <a:blip r:embed="rId1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" descr="http://thedeadbeef.files.wordpress.com/2010/02/lenna_output2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5" y="170154"/>
            <a:ext cx="1979469" cy="199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712370" y="1400431"/>
            <a:ext cx="635413" cy="67597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http://thedeadbeef.files.wordpress.com/2010/02/lenna_output2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5" y="2047916"/>
            <a:ext cx="1979469" cy="199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2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Low</a:t>
            </a:r>
            <a:r>
              <a:rPr lang="es-CO" dirty="0" smtClean="0"/>
              <a:t> </a:t>
            </a:r>
            <a:r>
              <a:rPr lang="es-CO" dirty="0" err="1" smtClean="0"/>
              <a:t>level</a:t>
            </a:r>
            <a:r>
              <a:rPr lang="es-CO" dirty="0" smtClean="0"/>
              <a:t> tracking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US" sz="2000" dirty="0" smtClean="0"/>
                  <a:t>On each frame, we make an object template </a:t>
                </a:r>
                <a:r>
                  <a:rPr lang="en-US" sz="2000" i="1" dirty="0"/>
                  <a:t>T, </a:t>
                </a:r>
                <a:r>
                  <a:rPr lang="en-US" sz="2000" dirty="0"/>
                  <a:t>and we apply normalized cross correlation (template matching)</a:t>
                </a:r>
              </a:p>
              <a:p>
                <a:pPr lvl="1"/>
                <a:r>
                  <a:rPr lang="es-CO" sz="2000" dirty="0" err="1"/>
                  <a:t>Spefifically</a:t>
                </a:r>
                <a:r>
                  <a:rPr lang="es-CO" sz="2000" dirty="0"/>
                  <a:t>, </a:t>
                </a:r>
                <a:r>
                  <a:rPr lang="es-CO" sz="2000" dirty="0" err="1"/>
                  <a:t>it</a:t>
                </a:r>
                <a:r>
                  <a:rPr lang="es-CO" sz="2000" dirty="0"/>
                  <a:t> </a:t>
                </a:r>
                <a:r>
                  <a:rPr lang="es-CO" sz="2000" dirty="0" err="1"/>
                  <a:t>is</a:t>
                </a:r>
                <a:r>
                  <a:rPr lang="es-CO" sz="2000" dirty="0"/>
                  <a:t> </a:t>
                </a:r>
                <a:r>
                  <a:rPr lang="es-CO" sz="2000" dirty="0" err="1"/>
                  <a:t>applied</a:t>
                </a:r>
                <a:r>
                  <a:rPr lang="es-CO" sz="2000" dirty="0"/>
                  <a:t> </a:t>
                </a:r>
                <a:r>
                  <a:rPr lang="es-CO" sz="2000" dirty="0" err="1"/>
                  <a:t>around</a:t>
                </a:r>
                <a:r>
                  <a:rPr lang="es-CO" sz="2000" dirty="0"/>
                  <a:t> a </a:t>
                </a:r>
                <a:r>
                  <a:rPr lang="es-CO" sz="2000" dirty="0" err="1"/>
                  <a:t>window</a:t>
                </a:r>
                <a:r>
                  <a:rPr lang="es-CO" sz="2000" dirty="0"/>
                  <a:t> </a:t>
                </a:r>
                <a:r>
                  <a:rPr lang="es-CO" sz="2000" dirty="0" err="1"/>
                  <a:t>closed</a:t>
                </a:r>
                <a:r>
                  <a:rPr lang="es-CO" sz="2000" dirty="0"/>
                  <a:t> </a:t>
                </a:r>
                <a:r>
                  <a:rPr lang="es-CO" sz="2000" dirty="0" err="1"/>
                  <a:t>to</a:t>
                </a:r>
                <a:r>
                  <a:rPr lang="es-CO" sz="2000" dirty="0"/>
                  <a:t> position </a:t>
                </a:r>
                <a:r>
                  <a:rPr lang="es-CO" sz="2000" dirty="0" err="1"/>
                  <a:t>prediction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s-CO" sz="2000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sz="2000"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s-CO" sz="2000">
                            <a:latin typeface="Cambria Math"/>
                          </a:rPr>
                          <m:t>𝑡</m:t>
                        </m:r>
                        <m:r>
                          <a:rPr lang="es-CO" sz="2000">
                            <a:latin typeface="Cambria Math"/>
                          </a:rPr>
                          <m:t>|</m:t>
                        </m:r>
                        <m:r>
                          <a:rPr lang="es-CO" sz="2000">
                            <a:latin typeface="Cambria Math"/>
                          </a:rPr>
                          <m:t>𝑡</m:t>
                        </m:r>
                        <m:r>
                          <a:rPr lang="es-CO" sz="200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s-CO" sz="2000" dirty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51" y="3550542"/>
            <a:ext cx="2422504" cy="188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Flecha derecha"/>
          <p:cNvSpPr/>
          <p:nvPr/>
        </p:nvSpPr>
        <p:spPr>
          <a:xfrm>
            <a:off x="3472280" y="4218205"/>
            <a:ext cx="409433" cy="341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7 Flecha derecha"/>
          <p:cNvSpPr/>
          <p:nvPr/>
        </p:nvSpPr>
        <p:spPr>
          <a:xfrm>
            <a:off x="6478950" y="4305793"/>
            <a:ext cx="409433" cy="34119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72" y="3268652"/>
            <a:ext cx="3319056" cy="249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25" y="3784811"/>
            <a:ext cx="1173519" cy="11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52" y="3538167"/>
            <a:ext cx="1036475" cy="102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Rectángulo"/>
          <p:cNvSpPr/>
          <p:nvPr/>
        </p:nvSpPr>
        <p:spPr>
          <a:xfrm>
            <a:off x="4031363" y="5529242"/>
            <a:ext cx="2079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Correlation window</a:t>
            </a:r>
            <a:endParaRPr lang="es-CO" b="1" dirty="0"/>
          </a:p>
        </p:txBody>
      </p:sp>
      <p:sp>
        <p:nvSpPr>
          <p:cNvPr id="12" name="3 Rectángulo"/>
          <p:cNvSpPr/>
          <p:nvPr/>
        </p:nvSpPr>
        <p:spPr>
          <a:xfrm>
            <a:off x="2190064" y="5070150"/>
            <a:ext cx="112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Template.</a:t>
            </a:r>
            <a:endParaRPr lang="es-CO" b="1" dirty="0"/>
          </a:p>
        </p:txBody>
      </p:sp>
      <p:sp>
        <p:nvSpPr>
          <p:cNvPr id="13" name="12 Rectángulo"/>
          <p:cNvSpPr/>
          <p:nvPr/>
        </p:nvSpPr>
        <p:spPr>
          <a:xfrm>
            <a:off x="8254443" y="5764416"/>
            <a:ext cx="1156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Best score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2807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12305 2.22222E-6 L 0.12305 0.12731 L -4.375E-6 0.12731 L -4.375E-6 2.22222E-6 Z " pathEditMode="relative" rAng="0" ptsTypes="AAAAA">
                                      <p:cBhvr>
                                        <p:cTn id="2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4400" dirty="0" err="1"/>
              <a:t>Recovery</a:t>
            </a:r>
            <a:r>
              <a:rPr lang="es-CO" sz="4400" dirty="0"/>
              <a:t> </a:t>
            </a:r>
            <a:r>
              <a:rPr lang="es-CO" sz="4400" dirty="0" err="1"/>
              <a:t>from</a:t>
            </a:r>
            <a:r>
              <a:rPr lang="es-CO" sz="4400" dirty="0"/>
              <a:t> </a:t>
            </a:r>
            <a:r>
              <a:rPr lang="es-CO" sz="4400" dirty="0" err="1"/>
              <a:t>previous</a:t>
            </a:r>
            <a:r>
              <a:rPr lang="es-CO" sz="4400" dirty="0"/>
              <a:t> </a:t>
            </a:r>
            <a:r>
              <a:rPr lang="es-CO" sz="4400" dirty="0" err="1"/>
              <a:t>problems</a:t>
            </a:r>
            <a:endParaRPr lang="en-US" sz="4400" dirty="0"/>
          </a:p>
        </p:txBody>
      </p:sp>
      <p:pic>
        <p:nvPicPr>
          <p:cNvPr id="4" name="DrinkWater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2329250"/>
            <a:ext cx="3737746" cy="2803309"/>
          </a:xfrm>
          <a:prstGeom prst="rect">
            <a:avLst/>
          </a:prstGeom>
        </p:spPr>
      </p:pic>
      <p:pic>
        <p:nvPicPr>
          <p:cNvPr id="5" name="c3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9715" y="2329250"/>
            <a:ext cx="3772570" cy="2829428"/>
          </a:xfrm>
          <a:prstGeom prst="rect">
            <a:avLst/>
          </a:prstGeom>
        </p:spPr>
      </p:pic>
      <p:pic>
        <p:nvPicPr>
          <p:cNvPr id="6" name="d06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5263" y="2329250"/>
            <a:ext cx="3772570" cy="28294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0516" y="5230684"/>
            <a:ext cx="152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False positives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77502" y="5234717"/>
            <a:ext cx="2836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err="1"/>
              <a:t>Object</a:t>
            </a:r>
            <a:r>
              <a:rPr lang="es-CO" dirty="0"/>
              <a:t> </a:t>
            </a:r>
            <a:r>
              <a:rPr lang="es-CO" dirty="0" err="1"/>
              <a:t>appearance</a:t>
            </a:r>
            <a:r>
              <a:rPr lang="es-CO" dirty="0"/>
              <a:t> </a:t>
            </a:r>
            <a:r>
              <a:rPr lang="es-CO" dirty="0" err="1"/>
              <a:t>variation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509879" y="5230684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err="1"/>
              <a:t>Occlusions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Scalable</a:t>
            </a:r>
            <a:r>
              <a:rPr lang="es-CO" dirty="0" smtClean="0"/>
              <a:t> </a:t>
            </a:r>
            <a:r>
              <a:rPr lang="es-CO" dirty="0" err="1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6959" y="1845734"/>
            <a:ext cx="7884436" cy="4023360"/>
          </a:xfrm>
        </p:spPr>
        <p:txBody>
          <a:bodyPr>
            <a:normAutofit/>
          </a:bodyPr>
          <a:lstStyle/>
          <a:p>
            <a:endParaRPr lang="es-CO" sz="3200" b="1" dirty="0" smtClean="0"/>
          </a:p>
          <a:p>
            <a:endParaRPr lang="es-CO" sz="3200" b="1" dirty="0"/>
          </a:p>
          <a:p>
            <a:endParaRPr lang="es-CO" sz="3200" b="1" dirty="0" smtClean="0"/>
          </a:p>
          <a:p>
            <a:pPr marL="0" indent="0">
              <a:buNone/>
            </a:pPr>
            <a:r>
              <a:rPr lang="es-CO" sz="3200" dirty="0" err="1" smtClean="0"/>
              <a:t>You</a:t>
            </a:r>
            <a:r>
              <a:rPr lang="es-CO" sz="3200" dirty="0" smtClean="0"/>
              <a:t> can combine </a:t>
            </a:r>
            <a:r>
              <a:rPr lang="es-CO" sz="3200" dirty="0" err="1" smtClean="0"/>
              <a:t>detectors</a:t>
            </a:r>
            <a:r>
              <a:rPr lang="es-CO" sz="3200" dirty="0" smtClean="0"/>
              <a:t> and online </a:t>
            </a:r>
            <a:r>
              <a:rPr lang="es-CO" sz="3200" dirty="0" err="1" smtClean="0"/>
              <a:t>trackers</a:t>
            </a:r>
            <a:r>
              <a:rPr lang="es-CO" sz="3200" dirty="0" smtClean="0"/>
              <a:t> </a:t>
            </a:r>
            <a:r>
              <a:rPr lang="es-CO" sz="3200" dirty="0" err="1" smtClean="0"/>
              <a:t>to</a:t>
            </a:r>
            <a:r>
              <a:rPr lang="es-CO" sz="3200" dirty="0" smtClean="0"/>
              <a:t> </a:t>
            </a:r>
            <a:r>
              <a:rPr lang="es-CO" sz="3200" dirty="0" err="1" smtClean="0"/>
              <a:t>improve</a:t>
            </a:r>
            <a:r>
              <a:rPr lang="es-CO" sz="3200" dirty="0" smtClean="0"/>
              <a:t> performance!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5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5 Diagrama"/>
              <p:cNvGraphicFramePr/>
              <p:nvPr>
                <p:extLst/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8" name="5 Diagrama"/>
              <p:cNvGraphicFramePr/>
              <p:nvPr>
                <p:extLst/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6 Rectángulo"/>
              <p:cNvSpPr/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        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s-CO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s-CO" i="1">
                              <a:latin typeface="Cambria Math"/>
                            </a:rPr>
                            <m:t>0;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CO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             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50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  <a:blipFill rotWithShape="0">
                <a:blip r:embed="rId11"/>
                <a:stretch>
                  <a:fillRect r="-659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8" descr="balloon, question, sticker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04" y="392567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11 Grupo"/>
          <p:cNvGrpSpPr/>
          <p:nvPr/>
        </p:nvGrpSpPr>
        <p:grpSpPr>
          <a:xfrm>
            <a:off x="1230670" y="4506042"/>
            <a:ext cx="1986104" cy="1046316"/>
            <a:chOff x="3524" y="1508481"/>
            <a:chExt cx="1986104" cy="1046316"/>
          </a:xfrm>
          <a:solidFill>
            <a:schemeClr val="accent1">
              <a:lumMod val="50000"/>
            </a:schemeClr>
          </a:solidFill>
        </p:grpSpPr>
        <p:sp>
          <p:nvSpPr>
            <p:cNvPr id="55" name="13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6" name="14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Is detection consistent with prediction?</a:t>
              </a:r>
            </a:p>
          </p:txBody>
        </p:sp>
      </p:grpSp>
      <p:grpSp>
        <p:nvGrpSpPr>
          <p:cNvPr id="57" name="15 Grupo"/>
          <p:cNvGrpSpPr/>
          <p:nvPr/>
        </p:nvGrpSpPr>
        <p:grpSpPr>
          <a:xfrm>
            <a:off x="4130711" y="4951190"/>
            <a:ext cx="1971045" cy="601168"/>
            <a:chOff x="3723498" y="2155190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58" name="16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9" name="17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Low level tracking</a:t>
              </a:r>
              <a:endParaRPr lang="es-CO" dirty="0">
                <a:latin typeface="+mj-lt"/>
              </a:endParaRPr>
            </a:p>
          </p:txBody>
        </p:sp>
      </p:grpSp>
      <p:grpSp>
        <p:nvGrpSpPr>
          <p:cNvPr id="60" name="18 Grupo"/>
          <p:cNvGrpSpPr/>
          <p:nvPr/>
        </p:nvGrpSpPr>
        <p:grpSpPr>
          <a:xfrm>
            <a:off x="6635738" y="4326113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61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62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>
                  <a:latin typeface="+mj-lt"/>
                </a:rPr>
                <a:t>Add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observation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to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dynamic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model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63" name="8 Conector recto de flecha"/>
          <p:cNvCxnSpPr>
            <a:endCxn id="61" idx="1"/>
          </p:cNvCxnSpPr>
          <p:nvPr/>
        </p:nvCxnSpPr>
        <p:spPr>
          <a:xfrm>
            <a:off x="3216775" y="4626697"/>
            <a:ext cx="34189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22 Conector recto de flecha"/>
          <p:cNvCxnSpPr>
            <a:endCxn id="58" idx="1"/>
          </p:cNvCxnSpPr>
          <p:nvPr/>
        </p:nvCxnSpPr>
        <p:spPr>
          <a:xfrm>
            <a:off x="3216774" y="5251774"/>
            <a:ext cx="9139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24 Conector angular"/>
          <p:cNvCxnSpPr>
            <a:stCxn id="58" idx="3"/>
          </p:cNvCxnSpPr>
          <p:nvPr/>
        </p:nvCxnSpPr>
        <p:spPr>
          <a:xfrm flipV="1">
            <a:off x="6101756" y="4626698"/>
            <a:ext cx="261789" cy="62507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25 Rectángulo"/>
          <p:cNvSpPr/>
          <p:nvPr/>
        </p:nvSpPr>
        <p:spPr>
          <a:xfrm>
            <a:off x="3325603" y="5251774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No</a:t>
            </a:r>
          </a:p>
        </p:txBody>
      </p:sp>
      <p:sp>
        <p:nvSpPr>
          <p:cNvPr id="67" name="26 Rectángulo"/>
          <p:cNvSpPr/>
          <p:nvPr/>
        </p:nvSpPr>
        <p:spPr>
          <a:xfrm>
            <a:off x="3325603" y="4200247"/>
            <a:ext cx="48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Yes</a:t>
            </a:r>
            <a:endParaRPr lang="es-CO" dirty="0"/>
          </a:p>
        </p:txBody>
      </p:sp>
      <p:grpSp>
        <p:nvGrpSpPr>
          <p:cNvPr id="23" name="18 Grupo"/>
          <p:cNvGrpSpPr/>
          <p:nvPr/>
        </p:nvGrpSpPr>
        <p:grpSpPr>
          <a:xfrm>
            <a:off x="9069178" y="4320672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24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5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 smtClean="0">
                  <a:latin typeface="+mj-lt"/>
                </a:rPr>
                <a:t>Update</a:t>
              </a:r>
              <a:r>
                <a:rPr lang="es-CO" dirty="0" smtClean="0">
                  <a:latin typeface="+mj-lt"/>
                </a:rPr>
                <a:t> </a:t>
              </a:r>
              <a:r>
                <a:rPr lang="es-CO" dirty="0" err="1" smtClean="0">
                  <a:latin typeface="+mj-lt"/>
                </a:rPr>
                <a:t>template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5" name="Straight Arrow Connector 4"/>
          <p:cNvCxnSpPr>
            <a:stCxn id="61" idx="3"/>
            <a:endCxn id="24" idx="1"/>
          </p:cNvCxnSpPr>
          <p:nvPr/>
        </p:nvCxnSpPr>
        <p:spPr>
          <a:xfrm flipV="1">
            <a:off x="8606783" y="4621256"/>
            <a:ext cx="462395" cy="5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O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s-CO" i="1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s-CO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lim>
                      </m:limLow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CO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C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CO" dirty="0"/>
                            <m:t> </m:t>
                          </m:r>
                          <m:r>
                            <a:rPr lang="es-CO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  <a:blipFill rotWithShape="0">
                <a:blip r:embed="rId13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CO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s-CO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s-CO" dirty="0"/>
                          <m:t> </m:t>
                        </m:r>
                        <m:r>
                          <a:rPr lang="es-CO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s-CO" i="1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s-C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s-CO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  <a:blipFill rotWithShape="0">
                <a:blip r:embed="rId1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43635" y="919799"/>
            <a:ext cx="1979469" cy="1999145"/>
            <a:chOff x="443635" y="919799"/>
            <a:chExt cx="1979469" cy="1999145"/>
          </a:xfrm>
        </p:grpSpPr>
        <p:pic>
          <p:nvPicPr>
            <p:cNvPr id="49" name="Picture 2" descr="http://thedeadbeef.files.wordpress.com/2010/02/lenna_output2.jp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35" y="919799"/>
              <a:ext cx="1979469" cy="199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712370" y="2150076"/>
              <a:ext cx="635413" cy="67597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30670" y="1754971"/>
              <a:ext cx="635413" cy="67597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4546984" y="1582625"/>
            <a:ext cx="3109543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dirty="0" err="1"/>
              <a:t>Hog+SVM</a:t>
            </a:r>
            <a:r>
              <a:rPr lang="es-CO" dirty="0"/>
              <a:t>(</a:t>
            </a:r>
            <a:r>
              <a:rPr lang="es-CO" dirty="0" err="1"/>
              <a:t>Dalal-Triggs</a:t>
            </a:r>
            <a:r>
              <a:rPr lang="es-CO" dirty="0"/>
              <a:t>)</a:t>
            </a:r>
          </a:p>
          <a:p>
            <a:r>
              <a:rPr lang="es-CO" dirty="0" err="1"/>
              <a:t>Adaboost</a:t>
            </a:r>
            <a:endParaRPr lang="es-CO" dirty="0"/>
          </a:p>
          <a:p>
            <a:r>
              <a:rPr lang="es-CO" dirty="0" err="1"/>
              <a:t>Alexnet</a:t>
            </a:r>
            <a:endParaRPr lang="es-CO" dirty="0"/>
          </a:p>
          <a:p>
            <a:r>
              <a:rPr lang="es-CO" dirty="0" err="1"/>
              <a:t>GoogleNet</a:t>
            </a:r>
            <a:endParaRPr lang="es-CO" dirty="0"/>
          </a:p>
          <a:p>
            <a:r>
              <a:rPr lang="es-CO" dirty="0" err="1"/>
              <a:t>LeNet</a:t>
            </a:r>
            <a:endParaRPr lang="es-CO" dirty="0"/>
          </a:p>
          <a:p>
            <a:r>
              <a:rPr lang="es-CO" dirty="0" err="1"/>
              <a:t>YOLOnet</a:t>
            </a:r>
            <a:endParaRPr lang="es-CO" dirty="0"/>
          </a:p>
          <a:p>
            <a:r>
              <a:rPr lang="es-CO" dirty="0" err="1"/>
              <a:t>Whatever</a:t>
            </a:r>
            <a:r>
              <a:rPr lang="es-CO" dirty="0"/>
              <a:t> </a:t>
            </a:r>
            <a:r>
              <a:rPr lang="es-CO" dirty="0" err="1"/>
              <a:t>finishes</a:t>
            </a:r>
            <a:r>
              <a:rPr lang="es-CO" dirty="0"/>
              <a:t> </a:t>
            </a:r>
            <a:r>
              <a:rPr lang="es-CO" dirty="0" err="1"/>
              <a:t>with</a:t>
            </a:r>
            <a:r>
              <a:rPr lang="es-CO" dirty="0"/>
              <a:t> Net. </a:t>
            </a:r>
            <a:r>
              <a:rPr lang="es-CO" dirty="0" err="1"/>
              <a:t>Trained</a:t>
            </a:r>
            <a:r>
              <a:rPr lang="es-CO" dirty="0"/>
              <a:t> </a:t>
            </a:r>
            <a:r>
              <a:rPr lang="es-CO" dirty="0" err="1"/>
              <a:t>for</a:t>
            </a:r>
            <a:r>
              <a:rPr lang="es-CO" dirty="0"/>
              <a:t> </a:t>
            </a:r>
            <a:r>
              <a:rPr lang="es-CO" dirty="0" err="1"/>
              <a:t>detection</a:t>
            </a:r>
            <a:r>
              <a:rPr lang="es-C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02523" y="3137365"/>
            <a:ext cx="85869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i="1" dirty="0"/>
              <a:t>300 hours of video are uploaded to YouTube every </a:t>
            </a:r>
            <a:r>
              <a:rPr lang="en-US" sz="2800" i="1" dirty="0" smtClean="0"/>
              <a:t>minute</a:t>
            </a:r>
          </a:p>
          <a:p>
            <a:pPr algn="r" fontAlgn="base"/>
            <a:r>
              <a:rPr lang="en-US" sz="2400" b="0" dirty="0" smtClean="0">
                <a:solidFill>
                  <a:srgbClr val="424242"/>
                </a:solidFill>
                <a:effectLst/>
              </a:rPr>
              <a:t>-</a:t>
            </a:r>
            <a:r>
              <a:rPr lang="en-US" sz="2400" b="0" dirty="0" err="1" smtClean="0">
                <a:solidFill>
                  <a:srgbClr val="424242"/>
                </a:solidFill>
                <a:effectLst/>
              </a:rPr>
              <a:t>Fortunelord</a:t>
            </a:r>
            <a:r>
              <a:rPr lang="en-US" sz="2400" b="0" dirty="0" smtClean="0">
                <a:solidFill>
                  <a:srgbClr val="424242"/>
                </a:solidFill>
                <a:effectLst/>
              </a:rPr>
              <a:t> statistics</a:t>
            </a:r>
            <a:endParaRPr lang="en-US" sz="2400" b="0" dirty="0">
              <a:solidFill>
                <a:srgbClr val="42424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31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" name="5 Diagrama"/>
              <p:cNvGraphicFramePr/>
              <p:nvPr>
                <p:extLst/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8" name="5 Diagrama"/>
              <p:cNvGraphicFramePr/>
              <p:nvPr>
                <p:extLst/>
              </p:nvPr>
            </p:nvGraphicFramePr>
            <p:xfrm>
              <a:off x="1680798" y="879447"/>
              <a:ext cx="8303241" cy="216999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6 Rectángulo"/>
              <p:cNvSpPr/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        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es-CO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s-CO" i="1">
                              <a:latin typeface="Cambria Math"/>
                            </a:rPr>
                            <m:t>0;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s-CO" i="1">
                                  <a:latin typeface="Cambria Math"/>
                                </a:rPr>
                                <m:t>𝑣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CO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𝑡</m:t>
                          </m:r>
                          <m:r>
                            <a:rPr lang="es-CO" i="1">
                              <a:latin typeface="Cambria Math"/>
                            </a:rPr>
                            <m:t>             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 +</m:t>
                      </m:r>
                      <m:r>
                        <a:rPr lang="es-CO" i="1">
                          <a:latin typeface="Cambria Math"/>
                        </a:rPr>
                        <m:t>𝑁</m:t>
                      </m:r>
                      <m:r>
                        <a:rPr lang="es-CO" i="1">
                          <a:latin typeface="Cambria Math"/>
                        </a:rPr>
                        <m:t>(0;</m:t>
                      </m:r>
                      <m:sSub>
                        <m:sSubPr>
                          <m:ctrlPr>
                            <a:rPr lang="es-CO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s-CO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s-CO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s-CO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CO" dirty="0"/>
              </a:p>
            </p:txBody>
          </p:sp>
        </mc:Choice>
        <mc:Fallback xmlns="">
          <p:sp>
            <p:nvSpPr>
              <p:cNvPr id="50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304" y="3061279"/>
                <a:ext cx="2773394" cy="923330"/>
              </a:xfrm>
              <a:prstGeom prst="rect">
                <a:avLst/>
              </a:prstGeom>
              <a:blipFill rotWithShape="0">
                <a:blip r:embed="rId11"/>
                <a:stretch>
                  <a:fillRect r="-659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8" descr="balloon, question, sticker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04" y="392567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11 Grupo"/>
          <p:cNvGrpSpPr/>
          <p:nvPr/>
        </p:nvGrpSpPr>
        <p:grpSpPr>
          <a:xfrm>
            <a:off x="1230670" y="4506042"/>
            <a:ext cx="1986104" cy="1046316"/>
            <a:chOff x="3524" y="1508481"/>
            <a:chExt cx="1986104" cy="1046316"/>
          </a:xfrm>
          <a:solidFill>
            <a:schemeClr val="accent1">
              <a:lumMod val="50000"/>
            </a:schemeClr>
          </a:solidFill>
        </p:grpSpPr>
        <p:sp>
          <p:nvSpPr>
            <p:cNvPr id="55" name="13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6" name="14 Rectángulo"/>
            <p:cNvSpPr/>
            <p:nvPr/>
          </p:nvSpPr>
          <p:spPr>
            <a:xfrm>
              <a:off x="3524" y="1508481"/>
              <a:ext cx="1986104" cy="1046316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Is detection consistent with prediction?</a:t>
              </a:r>
            </a:p>
          </p:txBody>
        </p:sp>
      </p:grpSp>
      <p:grpSp>
        <p:nvGrpSpPr>
          <p:cNvPr id="57" name="15 Grupo"/>
          <p:cNvGrpSpPr/>
          <p:nvPr/>
        </p:nvGrpSpPr>
        <p:grpSpPr>
          <a:xfrm>
            <a:off x="4130711" y="4951190"/>
            <a:ext cx="1971045" cy="601168"/>
            <a:chOff x="3723498" y="2155190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58" name="16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59" name="17 Rectángulo"/>
            <p:cNvSpPr/>
            <p:nvPr/>
          </p:nvSpPr>
          <p:spPr>
            <a:xfrm>
              <a:off x="3723498" y="2155190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latin typeface="+mj-lt"/>
                </a:rPr>
                <a:t>Low level tracking</a:t>
              </a:r>
              <a:endParaRPr lang="es-CO" dirty="0">
                <a:latin typeface="+mj-lt"/>
              </a:endParaRPr>
            </a:p>
          </p:txBody>
        </p:sp>
      </p:grpSp>
      <p:grpSp>
        <p:nvGrpSpPr>
          <p:cNvPr id="60" name="18 Grupo"/>
          <p:cNvGrpSpPr/>
          <p:nvPr/>
        </p:nvGrpSpPr>
        <p:grpSpPr>
          <a:xfrm>
            <a:off x="6635738" y="4326113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61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62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>
                  <a:latin typeface="+mj-lt"/>
                </a:rPr>
                <a:t>Add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observation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to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dynamic</a:t>
              </a:r>
              <a:r>
                <a:rPr lang="es-CO" dirty="0">
                  <a:latin typeface="+mj-lt"/>
                </a:rPr>
                <a:t> </a:t>
              </a:r>
              <a:r>
                <a:rPr lang="es-CO" dirty="0" err="1">
                  <a:latin typeface="+mj-lt"/>
                </a:rPr>
                <a:t>model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63" name="8 Conector recto de flecha"/>
          <p:cNvCxnSpPr>
            <a:endCxn id="61" idx="1"/>
          </p:cNvCxnSpPr>
          <p:nvPr/>
        </p:nvCxnSpPr>
        <p:spPr>
          <a:xfrm>
            <a:off x="3216775" y="4626697"/>
            <a:ext cx="34189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22 Conector recto de flecha"/>
          <p:cNvCxnSpPr>
            <a:endCxn id="58" idx="1"/>
          </p:cNvCxnSpPr>
          <p:nvPr/>
        </p:nvCxnSpPr>
        <p:spPr>
          <a:xfrm>
            <a:off x="3216774" y="5251774"/>
            <a:ext cx="9139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24 Conector angular"/>
          <p:cNvCxnSpPr>
            <a:stCxn id="58" idx="3"/>
          </p:cNvCxnSpPr>
          <p:nvPr/>
        </p:nvCxnSpPr>
        <p:spPr>
          <a:xfrm flipV="1">
            <a:off x="6101756" y="4626698"/>
            <a:ext cx="261789" cy="62507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25 Rectángulo"/>
          <p:cNvSpPr/>
          <p:nvPr/>
        </p:nvSpPr>
        <p:spPr>
          <a:xfrm>
            <a:off x="3325603" y="5251774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/>
              <a:t>No</a:t>
            </a:r>
          </a:p>
        </p:txBody>
      </p:sp>
      <p:sp>
        <p:nvSpPr>
          <p:cNvPr id="67" name="26 Rectángulo"/>
          <p:cNvSpPr/>
          <p:nvPr/>
        </p:nvSpPr>
        <p:spPr>
          <a:xfrm>
            <a:off x="3325603" y="4200247"/>
            <a:ext cx="48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Yes</a:t>
            </a:r>
            <a:endParaRPr lang="es-CO" dirty="0"/>
          </a:p>
        </p:txBody>
      </p:sp>
      <p:grpSp>
        <p:nvGrpSpPr>
          <p:cNvPr id="23" name="18 Grupo"/>
          <p:cNvGrpSpPr/>
          <p:nvPr/>
        </p:nvGrpSpPr>
        <p:grpSpPr>
          <a:xfrm>
            <a:off x="9069178" y="4320672"/>
            <a:ext cx="1971045" cy="601168"/>
            <a:chOff x="6092278" y="2062922"/>
            <a:chExt cx="1971045" cy="601168"/>
          </a:xfrm>
          <a:solidFill>
            <a:schemeClr val="accent1">
              <a:lumMod val="50000"/>
            </a:schemeClr>
          </a:solidFill>
        </p:grpSpPr>
        <p:sp>
          <p:nvSpPr>
            <p:cNvPr id="24" name="19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5" name="20 Rectángulo"/>
            <p:cNvSpPr/>
            <p:nvPr/>
          </p:nvSpPr>
          <p:spPr>
            <a:xfrm>
              <a:off x="6092278" y="2062922"/>
              <a:ext cx="1971045" cy="601168"/>
            </a:xfrm>
            <a:prstGeom prst="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err="1" smtClean="0">
                  <a:latin typeface="+mj-lt"/>
                </a:rPr>
                <a:t>Update</a:t>
              </a:r>
              <a:r>
                <a:rPr lang="es-CO" dirty="0" smtClean="0">
                  <a:latin typeface="+mj-lt"/>
                </a:rPr>
                <a:t> </a:t>
              </a:r>
              <a:r>
                <a:rPr lang="es-CO" dirty="0" err="1" smtClean="0">
                  <a:latin typeface="+mj-lt"/>
                </a:rPr>
                <a:t>template</a:t>
              </a:r>
              <a:endParaRPr lang="es-CO" dirty="0">
                <a:latin typeface="+mj-lt"/>
              </a:endParaRPr>
            </a:p>
          </p:txBody>
        </p:sp>
      </p:grpSp>
      <p:cxnSp>
        <p:nvCxnSpPr>
          <p:cNvPr id="5" name="Straight Arrow Connector 4"/>
          <p:cNvCxnSpPr>
            <a:stCxn id="61" idx="3"/>
            <a:endCxn id="24" idx="1"/>
          </p:cNvCxnSpPr>
          <p:nvPr/>
        </p:nvCxnSpPr>
        <p:spPr>
          <a:xfrm flipV="1">
            <a:off x="8606783" y="4621256"/>
            <a:ext cx="462395" cy="5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CO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s-CO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s-CO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s-CO" i="1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s-CO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s-CO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lim>
                      </m:limLow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s-CO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CO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CO" dirty="0"/>
                            <m:t> </m:t>
                          </m:r>
                          <m:r>
                            <a:rPr lang="es-CO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CO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CO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70" y="5609476"/>
                <a:ext cx="2535566" cy="508922"/>
              </a:xfrm>
              <a:prstGeom prst="rect">
                <a:avLst/>
              </a:prstGeom>
              <a:blipFill rotWithShape="0">
                <a:blip r:embed="rId13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s-CO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s-CO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s-CO" dirty="0"/>
                          <m:t> </m:t>
                        </m:r>
                        <m:r>
                          <a:rPr lang="es-CO" i="1" dirty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s-CO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s-C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s-CO" i="1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s-CO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s-CO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61" y="6132722"/>
                <a:ext cx="1950919" cy="413959"/>
              </a:xfrm>
              <a:prstGeom prst="rect">
                <a:avLst/>
              </a:prstGeom>
              <a:blipFill rotWithShape="0">
                <a:blip r:embed="rId1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43635" y="919799"/>
            <a:ext cx="1979469" cy="1999145"/>
            <a:chOff x="443635" y="919799"/>
            <a:chExt cx="1979469" cy="1999145"/>
          </a:xfrm>
        </p:grpSpPr>
        <p:pic>
          <p:nvPicPr>
            <p:cNvPr id="49" name="Picture 2" descr="http://thedeadbeef.files.wordpress.com/2010/02/lenna_output2.jp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35" y="919799"/>
              <a:ext cx="1979469" cy="199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1712370" y="2150076"/>
              <a:ext cx="635413" cy="67597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30670" y="1754971"/>
              <a:ext cx="635413" cy="67597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5959635" y="4097612"/>
            <a:ext cx="3109543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dirty="0"/>
              <a:t>KCF</a:t>
            </a:r>
          </a:p>
          <a:p>
            <a:r>
              <a:rPr lang="es-CO" dirty="0"/>
              <a:t>MEEM</a:t>
            </a:r>
          </a:p>
          <a:p>
            <a:r>
              <a:rPr lang="es-CO" dirty="0" err="1"/>
              <a:t>TemplateMatch</a:t>
            </a:r>
            <a:endParaRPr lang="es-CO" dirty="0"/>
          </a:p>
          <a:p>
            <a:r>
              <a:rPr lang="es-CO" dirty="0" err="1"/>
              <a:t>MeanShift</a:t>
            </a:r>
            <a:endParaRPr lang="es-CO" dirty="0"/>
          </a:p>
          <a:p>
            <a:r>
              <a:rPr lang="es-CO" dirty="0"/>
              <a:t>TLD</a:t>
            </a:r>
          </a:p>
          <a:p>
            <a:r>
              <a:rPr lang="es-CO" dirty="0"/>
              <a:t>ASLA</a:t>
            </a:r>
          </a:p>
          <a:p>
            <a:r>
              <a:rPr lang="es-CO" dirty="0" err="1"/>
              <a:t>Struck</a:t>
            </a:r>
            <a:endParaRPr lang="es-CO" dirty="0"/>
          </a:p>
          <a:p>
            <a:r>
              <a:rPr lang="es-CO" dirty="0"/>
              <a:t>SCM</a:t>
            </a:r>
          </a:p>
        </p:txBody>
      </p:sp>
    </p:spTree>
    <p:extLst>
      <p:ext uri="{BB962C8B-B14F-4D97-AF65-F5344CB8AC3E}">
        <p14:creationId xmlns:p14="http://schemas.microsoft.com/office/powerpoint/2010/main" val="8471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Scalable</a:t>
            </a:r>
            <a:r>
              <a:rPr lang="es-CO" dirty="0" smtClean="0"/>
              <a:t> </a:t>
            </a:r>
            <a:r>
              <a:rPr lang="es-CO" dirty="0" err="1" smtClean="0"/>
              <a:t>approach</a:t>
            </a:r>
            <a:endParaRPr lang="en-US" dirty="0"/>
          </a:p>
        </p:txBody>
      </p:sp>
      <p:pic>
        <p:nvPicPr>
          <p:cNvPr id="4" name="c31_object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509" y="1986964"/>
            <a:ext cx="4792914" cy="3594686"/>
          </a:xfrm>
          <a:prstGeom prst="rect">
            <a:avLst/>
          </a:prstGeom>
        </p:spPr>
      </p:pic>
      <p:pic>
        <p:nvPicPr>
          <p:cNvPr id="5" name="c83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3650" y="2002537"/>
            <a:ext cx="4772150" cy="35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5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MultiObject</a:t>
            </a:r>
            <a:r>
              <a:rPr lang="es-CO" dirty="0" smtClean="0"/>
              <a:t> Tracking</a:t>
            </a:r>
            <a:endParaRPr lang="en-US" dirty="0"/>
          </a:p>
        </p:txBody>
      </p:sp>
      <p:pic>
        <p:nvPicPr>
          <p:cNvPr id="4" name="color_000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513" y="1892714"/>
            <a:ext cx="4700806" cy="3525604"/>
          </a:xfrm>
          <a:prstGeom prst="rect">
            <a:avLst/>
          </a:prstGeom>
        </p:spPr>
      </p:pic>
      <p:pic>
        <p:nvPicPr>
          <p:cNvPr id="5" name="depth_0001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1892714"/>
            <a:ext cx="4601998" cy="34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O" dirty="0" err="1" smtClean="0"/>
              <a:t>Object</a:t>
            </a:r>
            <a:r>
              <a:rPr lang="es-CO" dirty="0" smtClean="0"/>
              <a:t> tracking </a:t>
            </a:r>
            <a:r>
              <a:rPr lang="es-CO" dirty="0" err="1" smtClean="0"/>
              <a:t>methods</a:t>
            </a:r>
            <a:r>
              <a:rPr lang="es-CO" dirty="0" smtClean="0"/>
              <a:t> are </a:t>
            </a:r>
            <a:r>
              <a:rPr lang="es-CO" dirty="0" err="1" smtClean="0"/>
              <a:t>classified</a:t>
            </a:r>
            <a:r>
              <a:rPr lang="es-CO" dirty="0" smtClean="0"/>
              <a:t> </a:t>
            </a:r>
            <a:r>
              <a:rPr lang="es-CO" dirty="0" err="1" smtClean="0"/>
              <a:t>into</a:t>
            </a:r>
            <a:r>
              <a:rPr lang="es-CO" dirty="0" smtClean="0"/>
              <a:t> </a:t>
            </a:r>
            <a:r>
              <a:rPr lang="es-CO" dirty="0" err="1" smtClean="0"/>
              <a:t>two</a:t>
            </a:r>
            <a:r>
              <a:rPr lang="es-CO" dirty="0" smtClean="0"/>
              <a:t> </a:t>
            </a:r>
            <a:r>
              <a:rPr lang="es-CO" dirty="0" err="1" smtClean="0"/>
              <a:t>main</a:t>
            </a:r>
            <a:r>
              <a:rPr lang="es-CO" dirty="0" smtClean="0"/>
              <a:t> </a:t>
            </a:r>
            <a:r>
              <a:rPr lang="es-CO" dirty="0" err="1" smtClean="0"/>
              <a:t>categories</a:t>
            </a:r>
            <a:r>
              <a:rPr lang="es-CO" dirty="0" smtClean="0"/>
              <a:t>: Tracking </a:t>
            </a:r>
            <a:r>
              <a:rPr lang="es-CO" dirty="0" err="1" smtClean="0"/>
              <a:t>by</a:t>
            </a:r>
            <a:r>
              <a:rPr lang="es-CO" dirty="0" smtClean="0"/>
              <a:t> </a:t>
            </a:r>
            <a:r>
              <a:rPr lang="es-CO" dirty="0" err="1" smtClean="0"/>
              <a:t>detection</a:t>
            </a:r>
            <a:r>
              <a:rPr lang="es-CO" dirty="0" smtClean="0"/>
              <a:t> </a:t>
            </a:r>
            <a:r>
              <a:rPr lang="es-CO" dirty="0" err="1" smtClean="0"/>
              <a:t>methods</a:t>
            </a:r>
            <a:r>
              <a:rPr lang="es-CO" dirty="0" smtClean="0"/>
              <a:t>, and </a:t>
            </a:r>
            <a:r>
              <a:rPr lang="es-CO" dirty="0" err="1" smtClean="0"/>
              <a:t>one-shot</a:t>
            </a:r>
            <a:r>
              <a:rPr lang="es-CO" dirty="0" smtClean="0"/>
              <a:t> </a:t>
            </a:r>
            <a:r>
              <a:rPr lang="es-CO" dirty="0" err="1" smtClean="0"/>
              <a:t>learning</a:t>
            </a:r>
            <a:r>
              <a:rPr lang="es-CO" dirty="0" smtClean="0"/>
              <a:t> </a:t>
            </a:r>
            <a:r>
              <a:rPr lang="es-CO" dirty="0" err="1" smtClean="0"/>
              <a:t>trackers</a:t>
            </a:r>
            <a:r>
              <a:rPr lang="es-CO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dirty="0" smtClean="0"/>
              <a:t>Tracking-</a:t>
            </a:r>
            <a:r>
              <a:rPr lang="es-CO" dirty="0" err="1" smtClean="0"/>
              <a:t>by</a:t>
            </a:r>
            <a:r>
              <a:rPr lang="es-CO" dirty="0" smtClean="0"/>
              <a:t>-</a:t>
            </a:r>
            <a:r>
              <a:rPr lang="es-CO" dirty="0" err="1" smtClean="0"/>
              <a:t>detections</a:t>
            </a:r>
            <a:r>
              <a:rPr lang="es-CO" dirty="0" smtClean="0"/>
              <a:t> use a general </a:t>
            </a:r>
            <a:r>
              <a:rPr lang="es-CO" dirty="0" err="1" smtClean="0"/>
              <a:t>class</a:t>
            </a:r>
            <a:r>
              <a:rPr lang="es-CO" dirty="0" smtClean="0"/>
              <a:t> </a:t>
            </a:r>
            <a:r>
              <a:rPr lang="es-CO" dirty="0" err="1" smtClean="0"/>
              <a:t>object</a:t>
            </a:r>
            <a:r>
              <a:rPr lang="es-CO" dirty="0" smtClean="0"/>
              <a:t> </a:t>
            </a:r>
            <a:r>
              <a:rPr lang="es-CO" dirty="0" err="1" smtClean="0"/>
              <a:t>model</a:t>
            </a:r>
            <a:r>
              <a:rPr lang="es-CO" dirty="0" smtClean="0"/>
              <a:t> in </a:t>
            </a:r>
            <a:r>
              <a:rPr lang="es-CO" dirty="0" err="1" smtClean="0"/>
              <a:t>order</a:t>
            </a:r>
            <a:r>
              <a:rPr lang="es-CO" dirty="0" smtClean="0"/>
              <a:t> </a:t>
            </a:r>
            <a:r>
              <a:rPr lang="es-CO" dirty="0" err="1" smtClean="0"/>
              <a:t>to</a:t>
            </a:r>
            <a:r>
              <a:rPr lang="es-CO" dirty="0" smtClean="0"/>
              <a:t> </a:t>
            </a:r>
            <a:r>
              <a:rPr lang="es-CO" dirty="0" err="1" smtClean="0"/>
              <a:t>find</a:t>
            </a:r>
            <a:r>
              <a:rPr lang="es-CO" dirty="0" smtClean="0"/>
              <a:t> </a:t>
            </a:r>
            <a:r>
              <a:rPr lang="es-CO" dirty="0" err="1" smtClean="0"/>
              <a:t>instances</a:t>
            </a:r>
            <a:r>
              <a:rPr lang="es-CO" dirty="0" smtClean="0"/>
              <a:t> of a </a:t>
            </a:r>
            <a:r>
              <a:rPr lang="es-CO" dirty="0" err="1" smtClean="0"/>
              <a:t>given</a:t>
            </a:r>
            <a:r>
              <a:rPr lang="es-CO" dirty="0" smtClean="0"/>
              <a:t> </a:t>
            </a:r>
            <a:r>
              <a:rPr lang="es-CO" dirty="0" err="1" smtClean="0"/>
              <a:t>class</a:t>
            </a:r>
            <a:r>
              <a:rPr lang="es-CO" dirty="0" smtClean="0"/>
              <a:t> (</a:t>
            </a:r>
            <a:r>
              <a:rPr lang="es-CO" dirty="0" err="1" smtClean="0"/>
              <a:t>or</a:t>
            </a:r>
            <a:r>
              <a:rPr lang="es-CO" dirty="0" smtClean="0"/>
              <a:t> </a:t>
            </a:r>
            <a:r>
              <a:rPr lang="es-CO" dirty="0" err="1" smtClean="0"/>
              <a:t>classes</a:t>
            </a:r>
            <a:r>
              <a:rPr lang="es-CO" dirty="0" smtClean="0"/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dirty="0" err="1" smtClean="0"/>
              <a:t>Generic</a:t>
            </a:r>
            <a:r>
              <a:rPr lang="es-CO" dirty="0" smtClean="0"/>
              <a:t> single </a:t>
            </a:r>
            <a:r>
              <a:rPr lang="es-CO" dirty="0" err="1" smtClean="0"/>
              <a:t>object</a:t>
            </a:r>
            <a:r>
              <a:rPr lang="es-CO" dirty="0" smtClean="0"/>
              <a:t> </a:t>
            </a:r>
            <a:r>
              <a:rPr lang="es-CO" dirty="0" err="1" smtClean="0"/>
              <a:t>trackers</a:t>
            </a:r>
            <a:r>
              <a:rPr lang="es-CO" dirty="0" smtClean="0"/>
              <a:t> are </a:t>
            </a:r>
            <a:r>
              <a:rPr lang="es-CO" dirty="0" err="1" smtClean="0"/>
              <a:t>manually</a:t>
            </a:r>
            <a:r>
              <a:rPr lang="es-CO" dirty="0" smtClean="0"/>
              <a:t> set at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beginning</a:t>
            </a:r>
            <a:r>
              <a:rPr lang="es-CO" dirty="0" smtClean="0"/>
              <a:t> and </a:t>
            </a:r>
            <a:r>
              <a:rPr lang="es-CO" dirty="0" err="1" smtClean="0"/>
              <a:t>tracks</a:t>
            </a:r>
            <a:r>
              <a:rPr lang="es-CO" dirty="0" smtClean="0"/>
              <a:t> </a:t>
            </a:r>
            <a:r>
              <a:rPr lang="es-CO" dirty="0" err="1" smtClean="0"/>
              <a:t>the</a:t>
            </a:r>
            <a:r>
              <a:rPr lang="es-CO" dirty="0" smtClean="0"/>
              <a:t> </a:t>
            </a:r>
            <a:r>
              <a:rPr lang="es-CO" dirty="0" err="1" smtClean="0"/>
              <a:t>object</a:t>
            </a:r>
            <a:r>
              <a:rPr lang="es-CO" dirty="0" smtClean="0"/>
              <a:t> </a:t>
            </a:r>
            <a:r>
              <a:rPr lang="es-CO" dirty="0" err="1" smtClean="0"/>
              <a:t>appearance</a:t>
            </a:r>
            <a:r>
              <a:rPr lang="es-CO" dirty="0" smtClean="0"/>
              <a:t> </a:t>
            </a:r>
            <a:r>
              <a:rPr lang="es-CO" dirty="0" err="1" smtClean="0"/>
              <a:t>for</a:t>
            </a:r>
            <a:r>
              <a:rPr lang="es-CO" dirty="0" smtClean="0"/>
              <a:t> a single </a:t>
            </a:r>
            <a:r>
              <a:rPr lang="es-CO" dirty="0" err="1" smtClean="0"/>
              <a:t>object</a:t>
            </a:r>
            <a:r>
              <a:rPr lang="es-CO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dirty="0" err="1" smtClean="0"/>
              <a:t>Combination</a:t>
            </a:r>
            <a:r>
              <a:rPr lang="es-CO" dirty="0" smtClean="0"/>
              <a:t> of </a:t>
            </a:r>
            <a:r>
              <a:rPr lang="es-CO" dirty="0" err="1" smtClean="0"/>
              <a:t>two</a:t>
            </a:r>
            <a:r>
              <a:rPr lang="es-CO" dirty="0" smtClean="0"/>
              <a:t> of </a:t>
            </a:r>
            <a:r>
              <a:rPr lang="es-CO" dirty="0" err="1" smtClean="0"/>
              <a:t>these</a:t>
            </a:r>
            <a:r>
              <a:rPr lang="es-CO" dirty="0" smtClean="0"/>
              <a:t> </a:t>
            </a:r>
            <a:r>
              <a:rPr lang="es-CO" dirty="0" err="1" smtClean="0"/>
              <a:t>types</a:t>
            </a:r>
            <a:r>
              <a:rPr lang="es-CO" dirty="0" smtClean="0"/>
              <a:t> of </a:t>
            </a:r>
            <a:r>
              <a:rPr lang="es-CO" dirty="0" err="1" smtClean="0"/>
              <a:t>trackers</a:t>
            </a:r>
            <a:r>
              <a:rPr lang="es-CO" dirty="0" smtClean="0"/>
              <a:t> </a:t>
            </a:r>
            <a:r>
              <a:rPr lang="es-CO" dirty="0" err="1" smtClean="0"/>
              <a:t>improve</a:t>
            </a:r>
            <a:r>
              <a:rPr lang="es-CO" dirty="0" smtClean="0"/>
              <a:t> performance.</a:t>
            </a:r>
          </a:p>
          <a:p>
            <a:pPr>
              <a:buFont typeface="Wingdings" panose="05000000000000000000" pitchFamily="2" charset="2"/>
              <a:buChar char="§"/>
            </a:pPr>
            <a:endParaRPr lang="es-CO" dirty="0"/>
          </a:p>
          <a:p>
            <a:pPr>
              <a:buFont typeface="Wingdings" panose="05000000000000000000" pitchFamily="2" charset="2"/>
              <a:buChar char="§"/>
            </a:pPr>
            <a:endParaRPr lang="es-CO" sz="1800" dirty="0"/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https://github.com/JorgeMartinezG/KalmanTemplateTracker/blob/master/ktt.py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About</a:t>
            </a:r>
            <a:r>
              <a:rPr lang="es-CO" dirty="0" smtClean="0"/>
              <a:t> me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3654" y="1864269"/>
            <a:ext cx="4587445" cy="4023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O" sz="2000" dirty="0" err="1"/>
              <a:t>Electronic</a:t>
            </a:r>
            <a:r>
              <a:rPr lang="es-CO" sz="2000" dirty="0"/>
              <a:t> </a:t>
            </a:r>
            <a:r>
              <a:rPr lang="es-CO" sz="2000" dirty="0" err="1"/>
              <a:t>engineer</a:t>
            </a:r>
            <a:r>
              <a:rPr lang="es-CO" sz="2000" dirty="0"/>
              <a:t>. </a:t>
            </a:r>
            <a:r>
              <a:rPr lang="es-CO" sz="2000" dirty="0" err="1"/>
              <a:t>mSc</a:t>
            </a:r>
            <a:r>
              <a:rPr lang="es-CO" sz="2000" dirty="0"/>
              <a:t> </a:t>
            </a:r>
            <a:r>
              <a:rPr lang="es-CO" sz="2000" dirty="0" err="1"/>
              <a:t>from</a:t>
            </a:r>
            <a:r>
              <a:rPr lang="es-CO" sz="2000" dirty="0"/>
              <a:t> Universidad del Norte (Barranquilla, Colombia).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sz="2000" dirty="0" err="1"/>
              <a:t>Former</a:t>
            </a:r>
            <a:r>
              <a:rPr lang="es-CO" sz="2000" dirty="0"/>
              <a:t> </a:t>
            </a:r>
            <a:r>
              <a:rPr lang="es-CO" sz="2000" dirty="0" err="1"/>
              <a:t>researcher</a:t>
            </a:r>
            <a:r>
              <a:rPr lang="es-CO" sz="2000" dirty="0"/>
              <a:t> in </a:t>
            </a:r>
            <a:r>
              <a:rPr lang="es-CO" sz="2000" dirty="0" err="1"/>
              <a:t>Computer</a:t>
            </a:r>
            <a:r>
              <a:rPr lang="es-CO" sz="2000" dirty="0"/>
              <a:t> </a:t>
            </a:r>
            <a:r>
              <a:rPr lang="es-CO" sz="2000" dirty="0" err="1"/>
              <a:t>Vision</a:t>
            </a:r>
            <a:r>
              <a:rPr lang="es-CO" sz="2000" dirty="0"/>
              <a:t> (Stanford </a:t>
            </a:r>
            <a:r>
              <a:rPr lang="es-CO" sz="2000" dirty="0" err="1"/>
              <a:t>University</a:t>
            </a:r>
            <a:r>
              <a:rPr lang="es-CO" sz="2000" dirty="0"/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sz="2000" dirty="0" err="1"/>
              <a:t>Actually</a:t>
            </a:r>
            <a:r>
              <a:rPr lang="es-CO" sz="2000" dirty="0"/>
              <a:t> </a:t>
            </a:r>
            <a:r>
              <a:rPr lang="es-CO" sz="2000" dirty="0" err="1"/>
              <a:t>working</a:t>
            </a:r>
            <a:r>
              <a:rPr lang="es-CO" sz="2000" dirty="0"/>
              <a:t> at Piensa </a:t>
            </a:r>
            <a:r>
              <a:rPr lang="es-CO" sz="2000" dirty="0" err="1"/>
              <a:t>Labs</a:t>
            </a:r>
            <a:r>
              <a:rPr lang="es-CO" sz="2000" dirty="0"/>
              <a:t> in GIS and Machine </a:t>
            </a:r>
            <a:r>
              <a:rPr lang="es-CO" sz="2000" dirty="0" err="1"/>
              <a:t>Learning</a:t>
            </a:r>
            <a:r>
              <a:rPr lang="es-CO" sz="20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sz="2000" dirty="0" err="1"/>
              <a:t>Also</a:t>
            </a:r>
            <a:r>
              <a:rPr lang="es-CO" sz="2000" dirty="0"/>
              <a:t> </a:t>
            </a:r>
            <a:r>
              <a:rPr lang="es-CO" sz="2000" dirty="0" err="1"/>
              <a:t>Lecturer</a:t>
            </a:r>
            <a:r>
              <a:rPr lang="es-CO" sz="2000" dirty="0"/>
              <a:t> of </a:t>
            </a:r>
            <a:r>
              <a:rPr lang="es-CO" sz="2000" dirty="0" err="1"/>
              <a:t>the</a:t>
            </a:r>
            <a:r>
              <a:rPr lang="es-CO" sz="2000" dirty="0"/>
              <a:t> Digital </a:t>
            </a:r>
            <a:r>
              <a:rPr lang="es-CO" sz="2000" dirty="0" err="1"/>
              <a:t>Image</a:t>
            </a:r>
            <a:r>
              <a:rPr lang="es-CO" sz="2000" dirty="0"/>
              <a:t> </a:t>
            </a:r>
            <a:r>
              <a:rPr lang="es-CO" sz="2000" dirty="0" err="1"/>
              <a:t>processing</a:t>
            </a:r>
            <a:r>
              <a:rPr lang="es-CO" sz="2000" dirty="0"/>
              <a:t> </a:t>
            </a:r>
            <a:r>
              <a:rPr lang="es-CO" sz="2000" dirty="0" err="1"/>
              <a:t>class</a:t>
            </a:r>
            <a:r>
              <a:rPr lang="es-CO" sz="2000" dirty="0"/>
              <a:t> </a:t>
            </a:r>
            <a:r>
              <a:rPr lang="es-CO" sz="2000" dirty="0" err="1"/>
              <a:t>since</a:t>
            </a:r>
            <a:r>
              <a:rPr lang="es-CO" sz="2000" dirty="0"/>
              <a:t> 2017 and new Artificial </a:t>
            </a:r>
            <a:r>
              <a:rPr lang="es-CO" sz="2000" dirty="0" err="1"/>
              <a:t>Intelligence</a:t>
            </a:r>
            <a:r>
              <a:rPr lang="es-CO" sz="2000" dirty="0"/>
              <a:t> </a:t>
            </a:r>
            <a:r>
              <a:rPr lang="es-CO" sz="2000" dirty="0" err="1"/>
              <a:t>class</a:t>
            </a:r>
            <a:r>
              <a:rPr lang="es-CO" sz="2000" dirty="0"/>
              <a:t> </a:t>
            </a:r>
            <a:r>
              <a:rPr lang="es-CO" sz="2000" dirty="0" err="1"/>
              <a:t>since</a:t>
            </a:r>
            <a:r>
              <a:rPr lang="es-CO" sz="2000" dirty="0"/>
              <a:t> </a:t>
            </a:r>
            <a:r>
              <a:rPr lang="es-CO" sz="2000" dirty="0" err="1"/>
              <a:t>this</a:t>
            </a:r>
            <a:r>
              <a:rPr lang="es-CO" sz="2000" dirty="0"/>
              <a:t> </a:t>
            </a:r>
            <a:r>
              <a:rPr lang="es-CO" sz="2000" dirty="0" err="1"/>
              <a:t>year</a:t>
            </a:r>
            <a:r>
              <a:rPr lang="es-CO" sz="2000" dirty="0"/>
              <a:t>! (Universidad del Norte)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94" y="2261030"/>
            <a:ext cx="4921191" cy="27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1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38300" y="2147888"/>
            <a:ext cx="8324850" cy="2119312"/>
          </a:xfrm>
        </p:spPr>
        <p:txBody>
          <a:bodyPr>
            <a:normAutofit/>
          </a:bodyPr>
          <a:lstStyle/>
          <a:p>
            <a:pPr algn="ctr"/>
            <a:r>
              <a:rPr lang="es-CO" sz="5400" dirty="0" err="1" smtClean="0"/>
              <a:t>Thank</a:t>
            </a:r>
            <a:r>
              <a:rPr lang="es-CO" sz="5400" dirty="0" smtClean="0"/>
              <a:t> </a:t>
            </a:r>
            <a:r>
              <a:rPr lang="es-CO" sz="5400" dirty="0" err="1" smtClean="0"/>
              <a:t>you</a:t>
            </a:r>
            <a:r>
              <a:rPr lang="es-CO" sz="5400" dirty="0" smtClean="0"/>
              <a:t>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005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object detection?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2029" y="5528129"/>
            <a:ext cx="4204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222222"/>
                </a:solidFill>
                <a:latin typeface="Arial" charset="0"/>
              </a:rPr>
              <a:t>Karpathy</a:t>
            </a:r>
            <a:r>
              <a:rPr lang="en-US" sz="1400" dirty="0">
                <a:solidFill>
                  <a:srgbClr val="222222"/>
                </a:solidFill>
                <a:latin typeface="Arial" charset="0"/>
              </a:rPr>
              <a:t>, A., </a:t>
            </a:r>
            <a:r>
              <a:rPr lang="en-US" sz="1400" dirty="0" smtClean="0">
                <a:solidFill>
                  <a:srgbClr val="222222"/>
                </a:solidFill>
                <a:latin typeface="Arial" charset="0"/>
              </a:rPr>
              <a:t>et al. Large-scale </a:t>
            </a:r>
            <a:r>
              <a:rPr lang="en-US" sz="1400" dirty="0">
                <a:solidFill>
                  <a:srgbClr val="222222"/>
                </a:solidFill>
                <a:latin typeface="Arial" charset="0"/>
              </a:rPr>
              <a:t>video classification with convolutional neural networks. In </a:t>
            </a:r>
            <a:r>
              <a:rPr lang="en-US" sz="1400" i="1" dirty="0">
                <a:solidFill>
                  <a:srgbClr val="222222"/>
                </a:solidFill>
                <a:latin typeface="Arial" charset="0"/>
              </a:rPr>
              <a:t>Proceedings of the IEEE conference on Computer Vision and Pattern </a:t>
            </a:r>
            <a:r>
              <a:rPr lang="en-US" sz="1400" i="1" dirty="0" smtClean="0">
                <a:solidFill>
                  <a:srgbClr val="222222"/>
                </a:solidFill>
                <a:latin typeface="Arial" charset="0"/>
              </a:rPr>
              <a:t>Recognition</a:t>
            </a:r>
            <a:endParaRPr lang="en-US" sz="1400" dirty="0"/>
          </a:p>
        </p:txBody>
      </p:sp>
      <p:pic>
        <p:nvPicPr>
          <p:cNvPr id="5" name="Picture 2" descr="http://o.aolcdn.com/hss/storage/midas/cb433fb6c234b014394ad56714ceee8b/200707597/google-image-recognition-te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99" y="1834265"/>
            <a:ext cx="7543801" cy="31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dirty="0" smtClean="0"/>
              <a:t>Object detection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029" y="2068212"/>
            <a:ext cx="6860597" cy="34676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03157" y="2067698"/>
            <a:ext cx="881448" cy="85673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1.11111E-6 L 0.03125 0.41204 L 0.06081 1.11111E-6 L 0.09232 0.41204 L 0.1237 1.11111E-6 L 0.15325 0.41204 L 0.18437 1.11111E-6 L 0.21406 0.41204 L 0.24557 1.11111E-6 L 0.27721 0.41204 L 0.3069 1.11111E-6 L 0.33815 0.41204 L 0.36745 1.11111E-6 L 0.39896 0.41204 L 0.43047 1.11111E-6 L 0.46016 0.41204 L 0.4918 1.11111E-6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1905000" y="2400300"/>
            <a:ext cx="6172200" cy="3126748"/>
            <a:chOff x="240" y="1296"/>
            <a:chExt cx="3888" cy="2496"/>
          </a:xfrm>
        </p:grpSpPr>
        <p:sp>
          <p:nvSpPr>
            <p:cNvPr id="64545" name="Rectangle 34"/>
            <p:cNvSpPr>
              <a:spLocks noChangeArrowheads="1"/>
            </p:cNvSpPr>
            <p:nvPr/>
          </p:nvSpPr>
          <p:spPr bwMode="auto">
            <a:xfrm>
              <a:off x="1104" y="1296"/>
              <a:ext cx="2330" cy="2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64546" name="Text Box 6"/>
            <p:cNvSpPr txBox="1">
              <a:spLocks noChangeArrowheads="1"/>
            </p:cNvSpPr>
            <p:nvPr/>
          </p:nvSpPr>
          <p:spPr bwMode="auto">
            <a:xfrm>
              <a:off x="240" y="1670"/>
              <a:ext cx="768" cy="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GB" sz="2000" b="1"/>
                <a:t>Training</a:t>
              </a:r>
            </a:p>
            <a:p>
              <a:pPr algn="r" eaLnBrk="1" hangingPunct="1"/>
              <a:r>
                <a:rPr lang="en-GB" sz="2000" b="1"/>
                <a:t>Set</a:t>
              </a:r>
            </a:p>
            <a:p>
              <a:pPr algn="r" eaLnBrk="1" hangingPunct="1"/>
              <a:r>
                <a:rPr lang="en-GB" sz="1600" b="1"/>
                <a:t>(sub-windows)</a:t>
              </a:r>
            </a:p>
          </p:txBody>
        </p:sp>
        <p:sp>
          <p:nvSpPr>
            <p:cNvPr id="64547" name="Rectangle 7"/>
            <p:cNvSpPr>
              <a:spLocks noChangeArrowheads="1"/>
            </p:cNvSpPr>
            <p:nvPr/>
          </p:nvSpPr>
          <p:spPr bwMode="auto">
            <a:xfrm>
              <a:off x="1152" y="1632"/>
              <a:ext cx="1296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Integral</a:t>
              </a:r>
            </a:p>
            <a:p>
              <a:pPr algn="ctr"/>
              <a:r>
                <a:rPr lang="en-US" b="1"/>
                <a:t>Representation</a:t>
              </a:r>
              <a:endParaRPr lang="en-GB" b="1"/>
            </a:p>
          </p:txBody>
        </p:sp>
        <p:sp>
          <p:nvSpPr>
            <p:cNvPr id="64548" name="Rectangle 8"/>
            <p:cNvSpPr>
              <a:spLocks noChangeArrowheads="1"/>
            </p:cNvSpPr>
            <p:nvPr/>
          </p:nvSpPr>
          <p:spPr bwMode="auto">
            <a:xfrm>
              <a:off x="1632" y="2256"/>
              <a:ext cx="1296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dirty="0"/>
                <a:t>Feature</a:t>
              </a:r>
            </a:p>
            <a:p>
              <a:pPr algn="ctr"/>
              <a:r>
                <a:rPr lang="en-US" b="1" dirty="0"/>
                <a:t>computation</a:t>
              </a:r>
              <a:endParaRPr lang="en-GB" b="1" dirty="0"/>
            </a:p>
          </p:txBody>
        </p:sp>
        <p:sp>
          <p:nvSpPr>
            <p:cNvPr id="64549" name="Rectangle 9"/>
            <p:cNvSpPr>
              <a:spLocks noChangeArrowheads="1"/>
            </p:cNvSpPr>
            <p:nvPr/>
          </p:nvSpPr>
          <p:spPr bwMode="auto">
            <a:xfrm>
              <a:off x="2112" y="2880"/>
              <a:ext cx="1296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dirty="0" err="1"/>
                <a:t>AdaBoost</a:t>
              </a:r>
              <a:endParaRPr lang="en-US" b="1" dirty="0"/>
            </a:p>
            <a:p>
              <a:pPr algn="ctr"/>
              <a:r>
                <a:rPr lang="en-US" b="1" dirty="0"/>
                <a:t>Feature Selection</a:t>
              </a:r>
              <a:endParaRPr lang="en-GB" b="1" dirty="0"/>
            </a:p>
          </p:txBody>
        </p:sp>
        <p:sp>
          <p:nvSpPr>
            <p:cNvPr id="64550" name="AutoShape 18"/>
            <p:cNvSpPr>
              <a:spLocks noChangeArrowheads="1"/>
            </p:cNvSpPr>
            <p:nvPr/>
          </p:nvSpPr>
          <p:spPr bwMode="auto">
            <a:xfrm rot="5400000">
              <a:off x="1162" y="2342"/>
              <a:ext cx="537" cy="366"/>
            </a:xfrm>
            <a:custGeom>
              <a:avLst/>
              <a:gdLst>
                <a:gd name="T0" fmla="*/ 384 w 21600"/>
                <a:gd name="T1" fmla="*/ 0 h 21600"/>
                <a:gd name="T2" fmla="*/ 230 w 21600"/>
                <a:gd name="T3" fmla="*/ 122 h 21600"/>
                <a:gd name="T4" fmla="*/ 0 w 21600"/>
                <a:gd name="T5" fmla="*/ 305 h 21600"/>
                <a:gd name="T6" fmla="*/ 230 w 21600"/>
                <a:gd name="T7" fmla="*/ 366 h 21600"/>
                <a:gd name="T8" fmla="*/ 460 w 21600"/>
                <a:gd name="T9" fmla="*/ 254 h 21600"/>
                <a:gd name="T10" fmla="*/ 537 w 21600"/>
                <a:gd name="T11" fmla="*/ 122 h 21600"/>
                <a:gd name="T12" fmla="*/ 3 60000 65536"/>
                <a:gd name="T13" fmla="*/ 2 60000 65536"/>
                <a:gd name="T14" fmla="*/ 2 60000 65536"/>
                <a:gd name="T15" fmla="*/ 1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0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1" name="AutoShape 19"/>
            <p:cNvSpPr>
              <a:spLocks noChangeArrowheads="1"/>
            </p:cNvSpPr>
            <p:nvPr/>
          </p:nvSpPr>
          <p:spPr bwMode="auto">
            <a:xfrm rot="5400000">
              <a:off x="1642" y="2966"/>
              <a:ext cx="537" cy="366"/>
            </a:xfrm>
            <a:custGeom>
              <a:avLst/>
              <a:gdLst>
                <a:gd name="T0" fmla="*/ 384 w 21600"/>
                <a:gd name="T1" fmla="*/ 0 h 21600"/>
                <a:gd name="T2" fmla="*/ 230 w 21600"/>
                <a:gd name="T3" fmla="*/ 122 h 21600"/>
                <a:gd name="T4" fmla="*/ 0 w 21600"/>
                <a:gd name="T5" fmla="*/ 305 h 21600"/>
                <a:gd name="T6" fmla="*/ 230 w 21600"/>
                <a:gd name="T7" fmla="*/ 366 h 21600"/>
                <a:gd name="T8" fmla="*/ 460 w 21600"/>
                <a:gd name="T9" fmla="*/ 254 h 21600"/>
                <a:gd name="T10" fmla="*/ 537 w 21600"/>
                <a:gd name="T11" fmla="*/ 122 h 21600"/>
                <a:gd name="T12" fmla="*/ 3 60000 65536"/>
                <a:gd name="T13" fmla="*/ 2 60000 65536"/>
                <a:gd name="T14" fmla="*/ 2 60000 65536"/>
                <a:gd name="T15" fmla="*/ 1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0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2" name="AutoShape 24"/>
            <p:cNvSpPr>
              <a:spLocks noChangeArrowheads="1"/>
            </p:cNvSpPr>
            <p:nvPr/>
          </p:nvSpPr>
          <p:spPr bwMode="auto">
            <a:xfrm rot="-2700000">
              <a:off x="3360" y="2496"/>
              <a:ext cx="768" cy="144"/>
            </a:xfrm>
            <a:prstGeom prst="rightArrow">
              <a:avLst>
                <a:gd name="adj1" fmla="val 50000"/>
                <a:gd name="adj2" fmla="val 1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3" name="AutoShape 26"/>
            <p:cNvSpPr>
              <a:spLocks noChangeArrowheads="1"/>
            </p:cNvSpPr>
            <p:nvPr/>
          </p:nvSpPr>
          <p:spPr bwMode="auto">
            <a:xfrm rot="-900000">
              <a:off x="3456" y="2928"/>
              <a:ext cx="576" cy="135"/>
            </a:xfrm>
            <a:prstGeom prst="rightArrow">
              <a:avLst>
                <a:gd name="adj1" fmla="val 50000"/>
                <a:gd name="adj2" fmla="val 10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4" name="AutoShape 27"/>
            <p:cNvSpPr>
              <a:spLocks noChangeArrowheads="1"/>
            </p:cNvSpPr>
            <p:nvPr/>
          </p:nvSpPr>
          <p:spPr bwMode="auto">
            <a:xfrm rot="2489572">
              <a:off x="3360" y="3648"/>
              <a:ext cx="768" cy="144"/>
            </a:xfrm>
            <a:prstGeom prst="rightArrow">
              <a:avLst>
                <a:gd name="adj1" fmla="val 50000"/>
                <a:gd name="adj2" fmla="val 1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5" name="Oval 28"/>
            <p:cNvSpPr>
              <a:spLocks noChangeArrowheads="1"/>
            </p:cNvSpPr>
            <p:nvPr/>
          </p:nvSpPr>
          <p:spPr bwMode="auto">
            <a:xfrm flipH="1">
              <a:off x="3696" y="32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6" name="Oval 29"/>
            <p:cNvSpPr>
              <a:spLocks noChangeArrowheads="1"/>
            </p:cNvSpPr>
            <p:nvPr/>
          </p:nvSpPr>
          <p:spPr bwMode="auto">
            <a:xfrm flipH="1">
              <a:off x="3696" y="33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7" name="Oval 30"/>
            <p:cNvSpPr>
              <a:spLocks noChangeArrowheads="1"/>
            </p:cNvSpPr>
            <p:nvPr/>
          </p:nvSpPr>
          <p:spPr bwMode="auto">
            <a:xfrm flipH="1">
              <a:off x="3696" y="34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8" name="Text Box 35"/>
            <p:cNvSpPr txBox="1">
              <a:spLocks noChangeArrowheads="1"/>
            </p:cNvSpPr>
            <p:nvPr/>
          </p:nvSpPr>
          <p:spPr bwMode="auto">
            <a:xfrm>
              <a:off x="1104" y="1296"/>
              <a:ext cx="2330" cy="3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/>
                <a:t>Cascade trainer</a:t>
              </a:r>
              <a:endParaRPr lang="en-GB" b="1"/>
            </a:p>
          </p:txBody>
        </p:sp>
        <p:sp>
          <p:nvSpPr>
            <p:cNvPr id="64559" name="AutoShape 39"/>
            <p:cNvSpPr>
              <a:spLocks noChangeArrowheads="1"/>
            </p:cNvSpPr>
            <p:nvPr/>
          </p:nvSpPr>
          <p:spPr bwMode="auto">
            <a:xfrm rot="-5400000">
              <a:off x="912" y="1814"/>
              <a:ext cx="384" cy="192"/>
            </a:xfrm>
            <a:prstGeom prst="downArrow">
              <a:avLst>
                <a:gd name="adj1" fmla="val 38019"/>
                <a:gd name="adj2" fmla="val 61806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7772" name="Rectangle 44"/>
          <p:cNvSpPr>
            <a:spLocks noChangeArrowheads="1"/>
          </p:cNvSpPr>
          <p:nvPr/>
        </p:nvSpPr>
        <p:spPr bwMode="auto">
          <a:xfrm>
            <a:off x="1981200" y="1371600"/>
            <a:ext cx="822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4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Testing phase</a:t>
            </a:r>
          </a:p>
        </p:txBody>
      </p:sp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371600"/>
            <a:ext cx="8229600" cy="10287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Training phase</a:t>
            </a:r>
          </a:p>
        </p:txBody>
      </p:sp>
      <p:graphicFrame>
        <p:nvGraphicFramePr>
          <p:cNvPr id="45779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3441700" y="2914650"/>
          <a:ext cx="6604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Bitmap Image" r:id="rId4" imgW="2429214" imgH="1905266" progId="Paint.Picture">
                  <p:embed/>
                </p:oleObj>
              </mc:Choice>
              <mc:Fallback>
                <p:oleObj name="Bitmap Image" r:id="rId4" imgW="2429214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2914650"/>
                        <a:ext cx="6604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810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038600" y="4498975"/>
          <a:ext cx="609600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Bitmap Image" r:id="rId6" imgW="1295238" imgH="638264" progId="Paint.Picture">
                  <p:embed/>
                </p:oleObj>
              </mc:Choice>
              <mc:Fallback>
                <p:oleObj name="Bitmap Image" r:id="rId6" imgW="1295238" imgH="63826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498975"/>
                        <a:ext cx="609600" cy="30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8001000" y="2457450"/>
            <a:ext cx="2514600" cy="3918636"/>
            <a:chOff x="4080" y="1344"/>
            <a:chExt cx="1584" cy="2880"/>
          </a:xfrm>
        </p:grpSpPr>
        <p:sp>
          <p:nvSpPr>
            <p:cNvPr id="64537" name="Rectangle 14"/>
            <p:cNvSpPr>
              <a:spLocks noChangeArrowheads="1"/>
            </p:cNvSpPr>
            <p:nvPr/>
          </p:nvSpPr>
          <p:spPr bwMode="auto">
            <a:xfrm>
              <a:off x="4080" y="1344"/>
              <a:ext cx="1584" cy="28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64538" name="Rectangle 10"/>
            <p:cNvSpPr>
              <a:spLocks noChangeArrowheads="1"/>
            </p:cNvSpPr>
            <p:nvPr/>
          </p:nvSpPr>
          <p:spPr bwMode="auto">
            <a:xfrm>
              <a:off x="4128" y="1920"/>
              <a:ext cx="1488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dirty="0"/>
                <a:t>Strong Classifier 1</a:t>
              </a:r>
            </a:p>
            <a:p>
              <a:pPr algn="ctr"/>
              <a:r>
                <a:rPr lang="en-US" b="1" dirty="0"/>
                <a:t>(cascade stage 1)</a:t>
              </a:r>
              <a:r>
                <a:rPr lang="en-US" dirty="0"/>
                <a:t> </a:t>
              </a:r>
              <a:endParaRPr lang="en-GB" dirty="0"/>
            </a:p>
          </p:txBody>
        </p:sp>
        <p:sp>
          <p:nvSpPr>
            <p:cNvPr id="64539" name="Rectangle 12"/>
            <p:cNvSpPr>
              <a:spLocks noChangeArrowheads="1"/>
            </p:cNvSpPr>
            <p:nvPr/>
          </p:nvSpPr>
          <p:spPr bwMode="auto">
            <a:xfrm>
              <a:off x="4128" y="3600"/>
              <a:ext cx="1488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Strong Classifier N</a:t>
              </a:r>
            </a:p>
            <a:p>
              <a:pPr algn="ctr"/>
              <a:r>
                <a:rPr lang="en-US" b="1"/>
                <a:t>(cascade stage N)</a:t>
              </a:r>
              <a:r>
                <a:rPr lang="en-US"/>
                <a:t> </a:t>
              </a:r>
              <a:endParaRPr lang="en-GB"/>
            </a:p>
          </p:txBody>
        </p:sp>
        <p:sp>
          <p:nvSpPr>
            <p:cNvPr id="64540" name="Text Box 13"/>
            <p:cNvSpPr txBox="1">
              <a:spLocks noChangeArrowheads="1"/>
            </p:cNvSpPr>
            <p:nvPr/>
          </p:nvSpPr>
          <p:spPr bwMode="auto">
            <a:xfrm>
              <a:off x="4080" y="1344"/>
              <a:ext cx="1584" cy="4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800" b="1" dirty="0"/>
                <a:t>Classifier cascade framework</a:t>
              </a:r>
              <a:endParaRPr lang="en-GB" sz="1800" b="1" dirty="0"/>
            </a:p>
          </p:txBody>
        </p:sp>
        <p:sp>
          <p:nvSpPr>
            <p:cNvPr id="64541" name="Rectangle 22"/>
            <p:cNvSpPr>
              <a:spLocks noChangeArrowheads="1"/>
            </p:cNvSpPr>
            <p:nvPr/>
          </p:nvSpPr>
          <p:spPr bwMode="auto">
            <a:xfrm>
              <a:off x="4128" y="2592"/>
              <a:ext cx="1488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 dirty="0"/>
                <a:t>Strong Classifier 2</a:t>
              </a:r>
            </a:p>
            <a:p>
              <a:pPr algn="ctr"/>
              <a:r>
                <a:rPr lang="en-US" b="1" dirty="0"/>
                <a:t>(cascade stage 2)</a:t>
              </a:r>
              <a:r>
                <a:rPr lang="en-US" dirty="0"/>
                <a:t> </a:t>
              </a:r>
              <a:endParaRPr lang="en-GB" dirty="0"/>
            </a:p>
          </p:txBody>
        </p:sp>
        <p:sp>
          <p:nvSpPr>
            <p:cNvPr id="64542" name="Oval 31"/>
            <p:cNvSpPr>
              <a:spLocks noChangeArrowheads="1"/>
            </p:cNvSpPr>
            <p:nvPr/>
          </p:nvSpPr>
          <p:spPr bwMode="auto">
            <a:xfrm flipH="1">
              <a:off x="4848" y="326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  <p:sp>
          <p:nvSpPr>
            <p:cNvPr id="64543" name="Oval 32"/>
            <p:cNvSpPr>
              <a:spLocks noChangeArrowheads="1"/>
            </p:cNvSpPr>
            <p:nvPr/>
          </p:nvSpPr>
          <p:spPr bwMode="auto">
            <a:xfrm flipH="1">
              <a:off x="4848" y="33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b="1"/>
            </a:p>
          </p:txBody>
        </p:sp>
        <p:sp>
          <p:nvSpPr>
            <p:cNvPr id="64544" name="Oval 33"/>
            <p:cNvSpPr>
              <a:spLocks noChangeArrowheads="1"/>
            </p:cNvSpPr>
            <p:nvPr/>
          </p:nvSpPr>
          <p:spPr bwMode="auto">
            <a:xfrm flipH="1">
              <a:off x="4848" y="34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8953500" y="3771900"/>
            <a:ext cx="622300" cy="1504950"/>
            <a:chOff x="4680" y="2448"/>
            <a:chExt cx="392" cy="1264"/>
          </a:xfrm>
        </p:grpSpPr>
        <p:sp>
          <p:nvSpPr>
            <p:cNvPr id="64534" name="AutoShape 36"/>
            <p:cNvSpPr>
              <a:spLocks noChangeArrowheads="1"/>
            </p:cNvSpPr>
            <p:nvPr/>
          </p:nvSpPr>
          <p:spPr bwMode="auto">
            <a:xfrm>
              <a:off x="4688" y="2448"/>
              <a:ext cx="384" cy="192"/>
            </a:xfrm>
            <a:prstGeom prst="downArrow">
              <a:avLst>
                <a:gd name="adj1" fmla="val 38019"/>
                <a:gd name="adj2" fmla="val 61806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5" name="AutoShape 37"/>
            <p:cNvSpPr>
              <a:spLocks noChangeArrowheads="1"/>
            </p:cNvSpPr>
            <p:nvPr/>
          </p:nvSpPr>
          <p:spPr bwMode="auto">
            <a:xfrm>
              <a:off x="4680" y="3072"/>
              <a:ext cx="384" cy="192"/>
            </a:xfrm>
            <a:prstGeom prst="downArrow">
              <a:avLst>
                <a:gd name="adj1" fmla="val 38019"/>
                <a:gd name="adj2" fmla="val 61806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6" name="AutoShape 38"/>
            <p:cNvSpPr>
              <a:spLocks noChangeArrowheads="1"/>
            </p:cNvSpPr>
            <p:nvPr/>
          </p:nvSpPr>
          <p:spPr bwMode="auto">
            <a:xfrm>
              <a:off x="4680" y="3520"/>
              <a:ext cx="384" cy="192"/>
            </a:xfrm>
            <a:prstGeom prst="downArrow">
              <a:avLst>
                <a:gd name="adj1" fmla="val 38019"/>
                <a:gd name="adj2" fmla="val 61806"/>
              </a:avLst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7783" name="Picture 5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600" y="2867025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7784" name="Picture 5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2867026"/>
            <a:ext cx="714375" cy="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7802" name="Picture 7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2857502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7806" name="Object 3"/>
          <p:cNvGraphicFramePr>
            <a:graphicFrameLocks noChangeAspect="1"/>
          </p:cNvGraphicFramePr>
          <p:nvPr/>
        </p:nvGraphicFramePr>
        <p:xfrm>
          <a:off x="3429000" y="2914651"/>
          <a:ext cx="685800" cy="517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Bitmap Image" r:id="rId11" imgW="2429214" imgH="1905266" progId="Paint.Picture">
                  <p:embed/>
                </p:oleObj>
              </mc:Choice>
              <mc:Fallback>
                <p:oleObj name="Bitmap Image" r:id="rId11" imgW="2429214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914651"/>
                        <a:ext cx="685800" cy="517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809" name="Object 4"/>
          <p:cNvGraphicFramePr>
            <a:graphicFrameLocks noChangeAspect="1"/>
          </p:cNvGraphicFramePr>
          <p:nvPr/>
        </p:nvGraphicFramePr>
        <p:xfrm>
          <a:off x="3429000" y="2914651"/>
          <a:ext cx="685800" cy="517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Bitmap Image" r:id="rId12" imgW="2429214" imgH="1905266" progId="Paint.Picture">
                  <p:embed/>
                </p:oleObj>
              </mc:Choice>
              <mc:Fallback>
                <p:oleObj name="Bitmap Image" r:id="rId12" imgW="2429214" imgH="190526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914651"/>
                        <a:ext cx="685800" cy="517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814" name="Object 6"/>
          <p:cNvGraphicFramePr>
            <a:graphicFrameLocks noChangeAspect="1"/>
          </p:cNvGraphicFramePr>
          <p:nvPr/>
        </p:nvGraphicFramePr>
        <p:xfrm>
          <a:off x="3352800" y="4400550"/>
          <a:ext cx="6096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Bitmap Image" r:id="rId13" imgW="1314286" imgH="628571" progId="Paint.Picture">
                  <p:embed/>
                </p:oleObj>
              </mc:Choice>
              <mc:Fallback>
                <p:oleObj name="Bitmap Image" r:id="rId13" imgW="1314286" imgH="6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400550"/>
                        <a:ext cx="6096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817" name="Object 7"/>
          <p:cNvGraphicFramePr>
            <a:graphicFrameLocks noChangeAspect="1"/>
          </p:cNvGraphicFramePr>
          <p:nvPr/>
        </p:nvGraphicFramePr>
        <p:xfrm>
          <a:off x="2667000" y="4400553"/>
          <a:ext cx="609600" cy="47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Bitmap Image" r:id="rId15" imgW="1305107" imgH="638264" progId="Paint.Picture">
                  <p:embed/>
                </p:oleObj>
              </mc:Choice>
              <mc:Fallback>
                <p:oleObj name="Bitmap Image" r:id="rId15" imgW="1305107" imgH="63826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400553"/>
                        <a:ext cx="609600" cy="478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7820" name="Object 8"/>
          <p:cNvGraphicFramePr>
            <a:graphicFrameLocks noChangeAspect="1"/>
          </p:cNvGraphicFramePr>
          <p:nvPr/>
        </p:nvGraphicFramePr>
        <p:xfrm>
          <a:off x="1981200" y="4400553"/>
          <a:ext cx="609600" cy="47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Bitmap Image" r:id="rId17" imgW="1286055" imgH="638264" progId="Paint.Picture">
                  <p:embed/>
                </p:oleObj>
              </mc:Choice>
              <mc:Fallback>
                <p:oleObj name="Bitmap Image" r:id="rId17" imgW="1286055" imgH="63826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400553"/>
                        <a:ext cx="609600" cy="478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7825" name="Rectangle 97"/>
          <p:cNvSpPr>
            <a:spLocks noChangeArrowheads="1"/>
          </p:cNvSpPr>
          <p:nvPr/>
        </p:nvSpPr>
        <p:spPr bwMode="auto">
          <a:xfrm>
            <a:off x="-914400" y="3143250"/>
            <a:ext cx="838200" cy="6286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57824" name="Object 9"/>
          <p:cNvGraphicFramePr>
            <a:graphicFrameLocks noChangeAspect="1"/>
          </p:cNvGraphicFramePr>
          <p:nvPr/>
        </p:nvGraphicFramePr>
        <p:xfrm>
          <a:off x="-850900" y="3190875"/>
          <a:ext cx="6858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Bitmap Image" r:id="rId19" imgW="409632" imgH="333333" progId="Paint.Picture">
                  <p:embed/>
                </p:oleObj>
              </mc:Choice>
              <mc:Fallback>
                <p:oleObj name="Bitmap Image" r:id="rId19" imgW="409632" imgH="3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50900" y="3190875"/>
                        <a:ext cx="6858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7827" name="Text Box 99"/>
          <p:cNvSpPr txBox="1">
            <a:spLocks noChangeArrowheads="1"/>
          </p:cNvSpPr>
          <p:nvPr/>
        </p:nvSpPr>
        <p:spPr bwMode="auto">
          <a:xfrm>
            <a:off x="7086603" y="5429250"/>
            <a:ext cx="2225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8000"/>
                </a:solidFill>
              </a:rPr>
              <a:t>FACE IDENTIFIED</a:t>
            </a:r>
          </a:p>
        </p:txBody>
      </p:sp>
      <p:sp>
        <p:nvSpPr>
          <p:cNvPr id="64532" name="Line 100"/>
          <p:cNvSpPr>
            <a:spLocks noChangeShapeType="1"/>
          </p:cNvSpPr>
          <p:nvPr/>
        </p:nvSpPr>
        <p:spPr bwMode="auto">
          <a:xfrm>
            <a:off x="1943100" y="1543050"/>
            <a:ext cx="8305800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en-US"/>
          </a:p>
        </p:txBody>
      </p:sp>
      <p:sp>
        <p:nvSpPr>
          <p:cNvPr id="457829" name="Rectangle 101"/>
          <p:cNvSpPr>
            <a:spLocks noChangeArrowheads="1"/>
          </p:cNvSpPr>
          <p:nvPr/>
        </p:nvSpPr>
        <p:spPr bwMode="auto">
          <a:xfrm>
            <a:off x="1524000" y="1200150"/>
            <a:ext cx="9144000" cy="32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0" hangingPunct="0">
              <a:defRPr/>
            </a:pPr>
            <a:r>
              <a:rPr lang="en-US" sz="2400" dirty="0" err="1">
                <a:latin typeface="+mj-lt"/>
                <a:cs typeface="Times New Roman" pitchFamily="18" charset="0"/>
              </a:rPr>
              <a:t>Haar</a:t>
            </a:r>
            <a:r>
              <a:rPr lang="en-US" sz="2400" dirty="0">
                <a:latin typeface="+mj-lt"/>
                <a:cs typeface="Times New Roman" pitchFamily="18" charset="0"/>
              </a:rPr>
              <a:t> features </a:t>
            </a:r>
            <a:r>
              <a:rPr lang="en-US" sz="2400" b="1" dirty="0">
                <a:latin typeface="+mj-lt"/>
                <a:cs typeface="Times New Roman" pitchFamily="18" charset="0"/>
              </a:rPr>
              <a:t>|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>
                <a:latin typeface="+mj-lt"/>
                <a:cs typeface="Times New Roman" pitchFamily="18" charset="0"/>
              </a:rPr>
              <a:t>Integral Image </a:t>
            </a:r>
            <a:r>
              <a:rPr lang="en-US" sz="2400" b="1" dirty="0">
                <a:latin typeface="+mj-lt"/>
                <a:cs typeface="Times New Roman" pitchFamily="18" charset="0"/>
              </a:rPr>
              <a:t>|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latin typeface="+mj-lt"/>
                <a:cs typeface="Times New Roman" pitchFamily="18" charset="0"/>
              </a:rPr>
              <a:t>Adaboost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b="1" dirty="0">
                <a:latin typeface="+mj-lt"/>
                <a:cs typeface="Times New Roman" pitchFamily="18" charset="0"/>
              </a:rPr>
              <a:t>|</a:t>
            </a:r>
            <a:r>
              <a:rPr lang="en-US" sz="2400" dirty="0">
                <a:latin typeface="+mj-lt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Cascading</a:t>
            </a:r>
            <a:endParaRPr lang="en-US" sz="2400" b="1" dirty="0"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450357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cs typeface="Times New Roman" pitchFamily="18" charset="0"/>
              </a:rPr>
              <a:t>Slide courtesy:  </a:t>
            </a:r>
            <a:r>
              <a:rPr lang="en-US" sz="1200" b="1" dirty="0" err="1">
                <a:solidFill>
                  <a:schemeClr val="bg1"/>
                </a:solidFill>
                <a:cs typeface="Times New Roman" pitchFamily="18" charset="0"/>
              </a:rPr>
              <a:t>Kostantina</a:t>
            </a:r>
            <a:r>
              <a:rPr lang="en-US" sz="1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cs typeface="Times New Roman" pitchFamily="18" charset="0"/>
              </a:rPr>
              <a:t>Palla</a:t>
            </a:r>
            <a:r>
              <a:rPr lang="en-US" sz="1200" b="1" dirty="0">
                <a:solidFill>
                  <a:schemeClr val="bg1"/>
                </a:solidFill>
                <a:cs typeface="Times New Roman" pitchFamily="18" charset="0"/>
              </a:rPr>
              <a:t>, University of Edinburgh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6700" y="6083648"/>
            <a:ext cx="571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Slide 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courtesy: 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Kostantina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Palla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, University of Edinburgh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6853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1.11111E-6 L 0.15833 -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57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33 -1.11111E-6 L 0.35833 -1.11111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57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57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93 L 0.23476 -0.0009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57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76 -0.00093 L 0.43476 -0.0009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57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57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08 L 0.31093 -0.0020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57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93 -0.00208 L 0.51093 -0.00208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57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7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7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1497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4577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4977 L 0.12917 0.1497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577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57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1497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4977 L 0.12917 0.1497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5E-6 0.1497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457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4977 L 0.12917 0.14977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57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457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5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5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5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7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10469 -0.13959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699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0.18333 -0.13334 " pathEditMode="relative" rAng="0" ptsTypes="AA">
                                      <p:cBhvr>
                                        <p:cTn id="87" dur="1000" spd="-100000" fill="hold"/>
                                        <p:tgtEl>
                                          <p:spTgt spid="457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66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25 -0.13542 " pathEditMode="relative" rAng="0" ptsTypes="AA">
                                      <p:cBhvr>
                                        <p:cTn id="89" dur="1000" spd="-100000" fill="hold"/>
                                        <p:tgtEl>
                                          <p:spTgt spid="4578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78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325 -0.13542 " pathEditMode="relative" rAng="0" ptsTypes="AA">
                                      <p:cBhvr>
                                        <p:cTn id="91" dur="1000" spd="-100000" fill="hold"/>
                                        <p:tgtEl>
                                          <p:spTgt spid="457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-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14635 2.22222E-6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07407E-6 L 0.225 4.07407E-6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457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3 -3.7037E-7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4578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7037E-7 L 0.375 -3.7037E-7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457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457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457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457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457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0.0007 L -0.37084 -0.0009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93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38177 0.016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9" y="83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45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457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33333E-6 2.22222E-6 L 0.4306 2.22222E-6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457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42917 3.33333E-6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57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6 2.22222E-6 L 0.4306 0.16296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457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4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17 -0.00186 L 0.42917 0.16111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48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9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170" dur="2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71" dur="2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19" presetClass="emph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17 0.13889 L 0.42917 0.38333 " pathEditMode="relative" rAng="0" ptsTypes="AA">
                                      <p:cBhvr>
                                        <p:cTn id="183" dur="10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6 0.14074 L 0.4306 0.38518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457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9" presetClass="emph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2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188" dur="2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19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1" dur="500" fill="hold"/>
                                        <p:tgtEl>
                                          <p:spTgt spid="45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17 0.36481 L 0.42917 0.69815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457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42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17 0.36481 L 0.42917 0.69814 " pathEditMode="relative" rAng="0" ptsTypes="AA">
                                      <p:cBhvr>
                                        <p:cTn id="207" dur="1000" fill="hold"/>
                                        <p:tgtEl>
                                          <p:spTgt spid="4578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72" grpId="0"/>
      <p:bldP spid="457730" grpId="0"/>
      <p:bldP spid="457825" grpId="0" animBg="1"/>
      <p:bldP spid="457825" grpId="1" animBg="1"/>
      <p:bldP spid="457825" grpId="2" animBg="1"/>
      <p:bldP spid="457825" grpId="3" animBg="1"/>
      <p:bldP spid="457825" grpId="4" animBg="1"/>
      <p:bldP spid="457825" grpId="5" animBg="1"/>
      <p:bldP spid="457825" grpId="6" animBg="1"/>
      <p:bldP spid="457825" grpId="7" animBg="1"/>
      <p:bldP spid="457825" grpId="8" animBg="1"/>
      <p:bldP spid="457825" grpId="9" animBg="1"/>
      <p:bldP spid="457825" grpId="10" animBg="1"/>
      <p:bldP spid="457827" grpId="0"/>
      <p:bldP spid="4578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What</a:t>
            </a:r>
            <a:r>
              <a:rPr lang="es-CO" dirty="0" smtClean="0"/>
              <a:t> </a:t>
            </a:r>
            <a:r>
              <a:rPr lang="es-CO" dirty="0" err="1" smtClean="0"/>
              <a:t>is</a:t>
            </a:r>
            <a:r>
              <a:rPr lang="es-CO" dirty="0" smtClean="0"/>
              <a:t> </a:t>
            </a:r>
            <a:r>
              <a:rPr lang="es-CO" dirty="0" err="1" smtClean="0"/>
              <a:t>object</a:t>
            </a:r>
            <a:r>
              <a:rPr lang="es-CO" dirty="0" smtClean="0"/>
              <a:t> tracking?</a:t>
            </a:r>
            <a:endParaRPr lang="en-US" dirty="0"/>
          </a:p>
        </p:txBody>
      </p:sp>
      <p:pic>
        <p:nvPicPr>
          <p:cNvPr id="6" name="dee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9990" y="1925314"/>
            <a:ext cx="4300213" cy="336198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72297" y="5287299"/>
            <a:ext cx="10515600" cy="15297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O" sz="2000" dirty="0" smtClean="0"/>
          </a:p>
          <a:p>
            <a:pPr marL="0" indent="0">
              <a:buNone/>
            </a:pPr>
            <a:r>
              <a:rPr lang="es-CO" sz="2000" dirty="0" err="1" smtClean="0"/>
              <a:t>The</a:t>
            </a:r>
            <a:r>
              <a:rPr lang="es-CO" sz="2000" dirty="0" smtClean="0"/>
              <a:t> </a:t>
            </a:r>
            <a:r>
              <a:rPr lang="es-CO" sz="2000" dirty="0" err="1" smtClean="0"/>
              <a:t>goal</a:t>
            </a:r>
            <a:r>
              <a:rPr lang="es-CO" sz="2000" dirty="0" smtClean="0"/>
              <a:t> of visual </a:t>
            </a:r>
            <a:r>
              <a:rPr lang="es-CO" sz="2000" dirty="0" err="1" smtClean="0"/>
              <a:t>object</a:t>
            </a:r>
            <a:r>
              <a:rPr lang="es-CO" sz="2000" dirty="0" smtClean="0"/>
              <a:t> tracking </a:t>
            </a:r>
            <a:r>
              <a:rPr lang="es-CO" sz="2000" dirty="0" err="1" smtClean="0"/>
              <a:t>is</a:t>
            </a:r>
            <a:r>
              <a:rPr lang="es-CO" sz="2000" dirty="0" smtClean="0"/>
              <a:t> </a:t>
            </a:r>
            <a:r>
              <a:rPr lang="es-CO" sz="2000" dirty="0" err="1" smtClean="0"/>
              <a:t>to</a:t>
            </a:r>
            <a:r>
              <a:rPr lang="es-CO" sz="2000" dirty="0" smtClean="0"/>
              <a:t> </a:t>
            </a:r>
            <a:r>
              <a:rPr lang="es-CO" sz="2000" dirty="0" err="1" smtClean="0"/>
              <a:t>estimate</a:t>
            </a:r>
            <a:r>
              <a:rPr lang="es-CO" sz="2000" dirty="0" smtClean="0"/>
              <a:t> </a:t>
            </a:r>
            <a:r>
              <a:rPr lang="es-CO" sz="2000" dirty="0" err="1" smtClean="0"/>
              <a:t>the</a:t>
            </a:r>
            <a:r>
              <a:rPr lang="es-CO" sz="2000" dirty="0" smtClean="0"/>
              <a:t> </a:t>
            </a:r>
            <a:r>
              <a:rPr lang="es-CO" sz="2000" dirty="0" err="1" smtClean="0"/>
              <a:t>state</a:t>
            </a:r>
            <a:r>
              <a:rPr lang="es-CO" sz="2000" dirty="0" smtClean="0"/>
              <a:t> of a target in </a:t>
            </a:r>
            <a:r>
              <a:rPr lang="es-CO" sz="2000" dirty="0" err="1" smtClean="0"/>
              <a:t>an</a:t>
            </a:r>
            <a:r>
              <a:rPr lang="es-CO" sz="2000" dirty="0" smtClean="0"/>
              <a:t> </a:t>
            </a:r>
            <a:r>
              <a:rPr lang="es-CO" sz="2000" dirty="0" err="1" smtClean="0"/>
              <a:t>image</a:t>
            </a:r>
            <a:r>
              <a:rPr lang="es-CO" sz="2000" dirty="0" smtClean="0"/>
              <a:t> </a:t>
            </a:r>
            <a:r>
              <a:rPr lang="es-CO" sz="2000" dirty="0" err="1" smtClean="0"/>
              <a:t>sequence</a:t>
            </a:r>
            <a:r>
              <a:rPr lang="es-CO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518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object tracking?</a:t>
            </a:r>
            <a:endParaRPr lang="en-US" dirty="0"/>
          </a:p>
        </p:txBody>
      </p:sp>
      <p:pic>
        <p:nvPicPr>
          <p:cNvPr id="4" name="bolt-fai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4455" y="1804441"/>
            <a:ext cx="5091175" cy="3800455"/>
          </a:xfrm>
          <a:prstGeom prst="rect">
            <a:avLst/>
          </a:prstGeom>
        </p:spPr>
      </p:pic>
      <p:pic>
        <p:nvPicPr>
          <p:cNvPr id="5" name="jogging-fail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367" y="1804441"/>
            <a:ext cx="5052818" cy="3771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0367" y="5654653"/>
            <a:ext cx="1007012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Online </a:t>
            </a:r>
            <a:r>
              <a:rPr lang="en-US" sz="2400" dirty="0"/>
              <a:t>tracking benchmark </a:t>
            </a:r>
            <a:r>
              <a:rPr lang="en-US" sz="2400" dirty="0" smtClean="0"/>
              <a:t>(2013) shows that each tracking algorithm performs best under particular circumstances.</a:t>
            </a:r>
          </a:p>
          <a:p>
            <a:endParaRPr lang="en-US" sz="2000" dirty="0" smtClean="0"/>
          </a:p>
          <a:p>
            <a:endParaRPr lang="es-CO" sz="2400" dirty="0" smtClean="0"/>
          </a:p>
        </p:txBody>
      </p:sp>
    </p:spTree>
    <p:extLst>
      <p:ext uri="{BB962C8B-B14F-4D97-AF65-F5344CB8AC3E}">
        <p14:creationId xmlns:p14="http://schemas.microsoft.com/office/powerpoint/2010/main" val="32139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 smtClean="0"/>
              <a:t>Object</a:t>
            </a:r>
            <a:r>
              <a:rPr lang="es-CO" dirty="0" smtClean="0"/>
              <a:t>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sz="2400" dirty="0" smtClean="0"/>
              <a:t>Tracking methods can be classified into two main categories:</a:t>
            </a:r>
          </a:p>
          <a:p>
            <a:pPr marL="0" indent="0">
              <a:buNone/>
            </a:pPr>
            <a:endParaRPr lang="es-CO" sz="2400" b="1" dirty="0" smtClean="0"/>
          </a:p>
          <a:p>
            <a:pPr marL="0" indent="0">
              <a:buNone/>
            </a:pPr>
            <a:r>
              <a:rPr lang="es-CO" sz="2400" b="1" dirty="0" smtClean="0"/>
              <a:t>Offline fashion:</a:t>
            </a:r>
            <a:r>
              <a:rPr lang="es-CO" sz="2400" dirty="0" smtClean="0"/>
              <a:t> Search of objects on each frame.</a:t>
            </a:r>
          </a:p>
          <a:p>
            <a:pPr marL="0" indent="0">
              <a:buNone/>
            </a:pPr>
            <a:r>
              <a:rPr lang="es-CO" sz="2400" b="1" dirty="0" err="1" smtClean="0"/>
              <a:t>One-shot</a:t>
            </a:r>
            <a:r>
              <a:rPr lang="es-CO" sz="2400" b="1" dirty="0" smtClean="0"/>
              <a:t> </a:t>
            </a:r>
            <a:r>
              <a:rPr lang="es-CO" sz="2400" b="1" dirty="0" err="1" smtClean="0"/>
              <a:t>learning</a:t>
            </a:r>
            <a:r>
              <a:rPr lang="es-CO" sz="2400" b="1" dirty="0" smtClean="0"/>
              <a:t>: </a:t>
            </a:r>
            <a:r>
              <a:rPr lang="es-CO" sz="2400" dirty="0" err="1" smtClean="0"/>
              <a:t>Learn</a:t>
            </a:r>
            <a:r>
              <a:rPr lang="es-CO" sz="2400" dirty="0" smtClean="0"/>
              <a:t> </a:t>
            </a:r>
            <a:r>
              <a:rPr lang="es-CO" sz="2400" dirty="0" err="1" smtClean="0"/>
              <a:t>object</a:t>
            </a:r>
            <a:r>
              <a:rPr lang="es-CO" sz="2400" dirty="0" smtClean="0"/>
              <a:t> </a:t>
            </a:r>
            <a:r>
              <a:rPr lang="es-CO" sz="2400" dirty="0" err="1" smtClean="0"/>
              <a:t>appearance</a:t>
            </a:r>
            <a:r>
              <a:rPr lang="es-CO" sz="2400" dirty="0" smtClean="0"/>
              <a:t> </a:t>
            </a:r>
            <a:r>
              <a:rPr lang="es-CO" sz="2400" dirty="0" err="1" smtClean="0"/>
              <a:t>model</a:t>
            </a:r>
            <a:r>
              <a:rPr lang="es-CO" sz="2400" dirty="0" smtClean="0"/>
              <a:t> and </a:t>
            </a:r>
            <a:r>
              <a:rPr lang="es-CO" sz="2400" dirty="0" err="1" smtClean="0"/>
              <a:t>update</a:t>
            </a:r>
            <a:r>
              <a:rPr lang="es-CO" sz="2400" dirty="0" smtClean="0"/>
              <a:t> </a:t>
            </a:r>
            <a:r>
              <a:rPr lang="es-CO" sz="2400" dirty="0" err="1" smtClean="0"/>
              <a:t>on</a:t>
            </a:r>
            <a:r>
              <a:rPr lang="es-CO" sz="2400" dirty="0" smtClean="0"/>
              <a:t> </a:t>
            </a:r>
            <a:r>
              <a:rPr lang="es-CO" sz="2400" dirty="0" err="1" smtClean="0"/>
              <a:t>each</a:t>
            </a:r>
            <a:r>
              <a:rPr lang="es-CO" sz="2400" dirty="0" smtClean="0"/>
              <a:t> </a:t>
            </a:r>
            <a:r>
              <a:rPr lang="es-CO" sz="2400" dirty="0" err="1" smtClean="0"/>
              <a:t>frame</a:t>
            </a:r>
            <a:r>
              <a:rPr lang="es-CO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00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OLO Barranquil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6597" y="1965297"/>
            <a:ext cx="7258806" cy="4083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Offline 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</TotalTime>
  <Words>701</Words>
  <Application>Microsoft Macintosh PowerPoint</Application>
  <PresentationFormat>Widescreen</PresentationFormat>
  <Paragraphs>191</Paragraphs>
  <Slides>25</Slides>
  <Notes>1</Notes>
  <HiddenSlides>0</HiddenSlides>
  <MMClips>14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Arabic Typesetting</vt:lpstr>
      <vt:lpstr>Calibri</vt:lpstr>
      <vt:lpstr>Calibri Light</vt:lpstr>
      <vt:lpstr>Cambria</vt:lpstr>
      <vt:lpstr>Cambria Math</vt:lpstr>
      <vt:lpstr>Times New Roman</vt:lpstr>
      <vt:lpstr>Wingdings</vt:lpstr>
      <vt:lpstr>Arial</vt:lpstr>
      <vt:lpstr>Office Theme</vt:lpstr>
      <vt:lpstr>Bitmap Image</vt:lpstr>
      <vt:lpstr>Detection vs Tracking</vt:lpstr>
      <vt:lpstr>Computer vision</vt:lpstr>
      <vt:lpstr>What is object detection?</vt:lpstr>
      <vt:lpstr>Object detection</vt:lpstr>
      <vt:lpstr>Training phase</vt:lpstr>
      <vt:lpstr>What is object tracking?</vt:lpstr>
      <vt:lpstr>What is object tracking?</vt:lpstr>
      <vt:lpstr>Object Tracking</vt:lpstr>
      <vt:lpstr>Offline tracking</vt:lpstr>
      <vt:lpstr>Common failures</vt:lpstr>
      <vt:lpstr>Online learning model</vt:lpstr>
      <vt:lpstr>And know what….</vt:lpstr>
      <vt:lpstr>PowerPoint Presentation</vt:lpstr>
      <vt:lpstr>PowerPoint Presentation</vt:lpstr>
      <vt:lpstr>PowerPoint Presentation</vt:lpstr>
      <vt:lpstr>Low level tracking</vt:lpstr>
      <vt:lpstr>Recovery from previous problems</vt:lpstr>
      <vt:lpstr>Scalable approach</vt:lpstr>
      <vt:lpstr>PowerPoint Presentation</vt:lpstr>
      <vt:lpstr>PowerPoint Presentation</vt:lpstr>
      <vt:lpstr>Scalable approach</vt:lpstr>
      <vt:lpstr>MultiObject Tracking</vt:lpstr>
      <vt:lpstr>Summary</vt:lpstr>
      <vt:lpstr>About me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Detection vs Tracking</dc:title>
  <dc:creator>Jorge Martinez</dc:creator>
  <cp:lastModifiedBy>Microsoft Office User</cp:lastModifiedBy>
  <cp:revision>50</cp:revision>
  <dcterms:created xsi:type="dcterms:W3CDTF">2018-01-17T06:42:24Z</dcterms:created>
  <dcterms:modified xsi:type="dcterms:W3CDTF">2018-04-16T20:07:00Z</dcterms:modified>
</cp:coreProperties>
</file>